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3" r:id="rId3"/>
    <p:sldId id="373" r:id="rId4"/>
    <p:sldId id="342" r:id="rId5"/>
    <p:sldId id="367" r:id="rId6"/>
    <p:sldId id="344" r:id="rId7"/>
    <p:sldId id="364" r:id="rId8"/>
    <p:sldId id="369" r:id="rId9"/>
    <p:sldId id="361" r:id="rId10"/>
    <p:sldId id="337" r:id="rId11"/>
    <p:sldId id="372" r:id="rId12"/>
    <p:sldId id="370" r:id="rId13"/>
    <p:sldId id="371" r:id="rId14"/>
    <p:sldId id="365" r:id="rId15"/>
    <p:sldId id="321" r:id="rId16"/>
    <p:sldId id="319" r:id="rId17"/>
    <p:sldId id="326" r:id="rId18"/>
    <p:sldId id="328" r:id="rId19"/>
    <p:sldId id="366" r:id="rId20"/>
    <p:sldId id="350" r:id="rId21"/>
    <p:sldId id="360" r:id="rId22"/>
    <p:sldId id="356" r:id="rId23"/>
    <p:sldId id="309" r:id="rId24"/>
    <p:sldId id="349" r:id="rId25"/>
    <p:sldId id="35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63"/>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Fondo</a:t>
            </a:r>
            <a:r>
              <a:rPr lang="en-US" dirty="0"/>
              <a:t> General </a:t>
            </a:r>
            <a:r>
              <a:rPr lang="en-US" dirty="0" err="1"/>
              <a:t>por</a:t>
            </a:r>
            <a:r>
              <a:rPr lang="en-US" dirty="0"/>
              <a:t> </a:t>
            </a:r>
            <a:r>
              <a:rPr lang="en-US" dirty="0" err="1"/>
              <a:t>Categoria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E8-4786-BC9C-5EF900CA2D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E8-4786-BC9C-5EF900CA2D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E8-4786-BC9C-5EF900CA2D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E8-4786-BC9C-5EF900CA2D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E8-4786-BC9C-5EF900CA2D0C}"/>
              </c:ext>
            </c:extLst>
          </c:dPt>
          <c:dLbls>
            <c:dLbl>
              <c:idx val="0"/>
              <c:layout>
                <c:manualLayout>
                  <c:x val="-6.0617176845698784E-2"/>
                  <c:y val="-0.17109350122409389"/>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4.2125939149696555E-2"/>
                      <c:h val="5.3786932932015495E-2"/>
                    </c:manualLayout>
                  </c15:layout>
                </c:ext>
                <c:ext xmlns:c16="http://schemas.microsoft.com/office/drawing/2014/chart" uri="{C3380CC4-5D6E-409C-BE32-E72D297353CC}">
                  <c16:uniqueId val="{00000001-84E8-4786-BC9C-5EF900CA2D0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Sheet2!$A$3:$A$7</c:f>
              <c:strCache>
                <c:ptCount val="5"/>
                <c:pt idx="0">
                  <c:v>Salarios de los Empleados</c:v>
                </c:pt>
                <c:pt idx="1">
                  <c:v>Seguros y Trabajo Contratado</c:v>
                </c:pt>
                <c:pt idx="2">
                  <c:v>Combustible y Suministros </c:v>
                </c:pt>
                <c:pt idx="3">
                  <c:v>Equipos y Activos de Capital </c:v>
                </c:pt>
                <c:pt idx="4">
                  <c:v>Fondo de Reemplazo de Equipo Futuro</c:v>
                </c:pt>
              </c:strCache>
            </c:strRef>
          </c:cat>
          <c:val>
            <c:numRef>
              <c:f>Sheet2!$C$3:$C$7</c:f>
              <c:numCache>
                <c:formatCode>General</c:formatCode>
                <c:ptCount val="5"/>
                <c:pt idx="0">
                  <c:v>13875122</c:v>
                </c:pt>
                <c:pt idx="1">
                  <c:v>3417735</c:v>
                </c:pt>
                <c:pt idx="2">
                  <c:v>945460</c:v>
                </c:pt>
                <c:pt idx="3">
                  <c:v>230750</c:v>
                </c:pt>
                <c:pt idx="4">
                  <c:v>477683</c:v>
                </c:pt>
              </c:numCache>
            </c:numRef>
          </c:val>
          <c:extLst>
            <c:ext xmlns:c16="http://schemas.microsoft.com/office/drawing/2014/chart" uri="{C3380CC4-5D6E-409C-BE32-E72D297353CC}">
              <c16:uniqueId val="{0000000A-84E8-4786-BC9C-5EF900CA2D0C}"/>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2701162486416059E-2"/>
          <c:y val="0.85895755985086031"/>
          <c:w val="0.93459759066798465"/>
          <c:h val="0.121559502841024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Gastos</a:t>
            </a:r>
            <a:r>
              <a:rPr lang="en-US" dirty="0"/>
              <a:t> del </a:t>
            </a:r>
            <a:r>
              <a:rPr lang="en-US" dirty="0" err="1"/>
              <a:t>Fondo</a:t>
            </a:r>
            <a:r>
              <a:rPr lang="en-US" dirty="0"/>
              <a:t> General</a:t>
            </a:r>
            <a:endParaRPr lang="en-US" baseline="0" dirty="0"/>
          </a:p>
        </c:rich>
      </c:tx>
      <c:layout>
        <c:manualLayout>
          <c:xMode val="edge"/>
          <c:yMode val="edge"/>
          <c:x val="0.43478928552082768"/>
          <c:y val="3.95095449966469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EC-44CF-BCC3-F878D150B0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EC-44CF-BCC3-F878D150B0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EC-44CF-BCC3-F878D150B0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EC-44CF-BCC3-F878D150B0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EC-44CF-BCC3-F878D150B04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0EC-44CF-BCC3-F878D150B041}"/>
              </c:ext>
            </c:extLst>
          </c:dPt>
          <c:dLbls>
            <c:dLbl>
              <c:idx val="0"/>
              <c:layout>
                <c:manualLayout>
                  <c:x val="-0.12712316956466785"/>
                  <c:y val="0.2832832431892213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210651282884642"/>
                      <c:h val="0.24535427442917748"/>
                    </c:manualLayout>
                  </c15:layout>
                </c:ext>
                <c:ext xmlns:c16="http://schemas.microsoft.com/office/drawing/2014/chart" uri="{C3380CC4-5D6E-409C-BE32-E72D297353CC}">
                  <c16:uniqueId val="{00000001-A0EC-44CF-BCC3-F878D150B041}"/>
                </c:ext>
              </c:extLst>
            </c:dLbl>
            <c:dLbl>
              <c:idx val="1"/>
              <c:layout>
                <c:manualLayout>
                  <c:x val="4.7110124045284651E-3"/>
                  <c:y val="-2.17216945317195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EC-44CF-BCC3-F878D150B041}"/>
                </c:ext>
              </c:extLst>
            </c:dLbl>
            <c:dLbl>
              <c:idx val="2"/>
              <c:layout>
                <c:manualLayout>
                  <c:x val="9.4370655255222716E-2"/>
                  <c:y val="-0.23203944110326516"/>
                </c:manualLayout>
              </c:layout>
              <c:showLegendKey val="0"/>
              <c:showVal val="0"/>
              <c:showCatName val="1"/>
              <c:showSerName val="0"/>
              <c:showPercent val="1"/>
              <c:showBubbleSize val="0"/>
              <c:extLst>
                <c:ext xmlns:c15="http://schemas.microsoft.com/office/drawing/2012/chart" uri="{CE6537A1-D6FC-4f65-9D91-7224C49458BB}">
                  <c15:layout>
                    <c:manualLayout>
                      <c:w val="0.15598387591860322"/>
                      <c:h val="9.1810305185958327E-2"/>
                    </c:manualLayout>
                  </c15:layout>
                </c:ext>
                <c:ext xmlns:c16="http://schemas.microsoft.com/office/drawing/2014/chart" uri="{C3380CC4-5D6E-409C-BE32-E72D297353CC}">
                  <c16:uniqueId val="{00000005-A0EC-44CF-BCC3-F878D150B0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Administración, TI, Comunicaciones y Soporte a la Comunidad</c:v>
                </c:pt>
                <c:pt idx="1">
                  <c:v>Agua, Alcantarillado y Saneamiento</c:v>
                </c:pt>
                <c:pt idx="2">
                  <c:v>Policía y Bomberos</c:v>
                </c:pt>
                <c:pt idx="3">
                  <c:v>Parques e Instalaciones</c:v>
                </c:pt>
                <c:pt idx="4">
                  <c:v>Servicios de Desarrollo y Desarrollo Económico</c:v>
                </c:pt>
                <c:pt idx="5">
                  <c:v>Autopistas y Calles</c:v>
                </c:pt>
              </c:strCache>
            </c:strRef>
          </c:cat>
          <c:val>
            <c:numRef>
              <c:f>Sheet1!$B$2:$B$7</c:f>
              <c:numCache>
                <c:formatCode>_(* #,##0.00_);_(* \(#,##0.00\);_(* "-"??_);_(@_)</c:formatCode>
                <c:ptCount val="6"/>
                <c:pt idx="0">
                  <c:v>4948157</c:v>
                </c:pt>
                <c:pt idx="1">
                  <c:v>1200929</c:v>
                </c:pt>
                <c:pt idx="2">
                  <c:v>9858785</c:v>
                </c:pt>
                <c:pt idx="3">
                  <c:v>2445020</c:v>
                </c:pt>
                <c:pt idx="4">
                  <c:v>1273275</c:v>
                </c:pt>
                <c:pt idx="5">
                  <c:v>961600</c:v>
                </c:pt>
              </c:numCache>
            </c:numRef>
          </c:val>
          <c:extLst>
            <c:ext xmlns:c16="http://schemas.microsoft.com/office/drawing/2014/chart" uri="{C3380CC4-5D6E-409C-BE32-E72D297353CC}">
              <c16:uniqueId val="{0000000C-A0EC-44CF-BCC3-F878D150B04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800"/>
            </a:pPr>
            <a:r>
              <a:rPr lang="en-US" sz="2800"/>
              <a:t>Total Mill Levy History </a:t>
            </a:r>
          </a:p>
        </c:rich>
      </c:tx>
      <c:overlay val="0"/>
      <c:spPr>
        <a:noFill/>
        <a:ln w="25400">
          <a:noFill/>
        </a:ln>
      </c:spPr>
    </c:title>
    <c:autoTitleDeleted val="0"/>
    <c:plotArea>
      <c:layout>
        <c:manualLayout>
          <c:layoutTarget val="inner"/>
          <c:xMode val="edge"/>
          <c:yMode val="edge"/>
          <c:x val="4.9065207668063951E-2"/>
          <c:y val="0.14200490672931618"/>
          <c:w val="0.91370009396117424"/>
          <c:h val="0.78945848552147768"/>
        </c:manualLayout>
      </c:layout>
      <c:scatterChart>
        <c:scatterStyle val="lineMarker"/>
        <c:varyColors val="0"/>
        <c:ser>
          <c:idx val="0"/>
          <c:order val="0"/>
          <c:tx>
            <c:strRef>
              <c:f>Sheet1!$B$1</c:f>
              <c:strCache>
                <c:ptCount val="1"/>
                <c:pt idx="0">
                  <c:v>Total Levy </c:v>
                </c:pt>
              </c:strCache>
            </c:strRef>
          </c:tx>
          <c:spPr>
            <a:ln w="69850" cap="sq">
              <a:solidFill>
                <a:schemeClr val="accent2">
                  <a:lumMod val="75000"/>
                </a:schemeClr>
              </a:solidFill>
              <a:round/>
            </a:ln>
            <a:effectLst/>
          </c:spPr>
          <c:marker>
            <c:symbol val="circle"/>
            <c:size val="5"/>
            <c:spPr>
              <a:solidFill>
                <a:schemeClr val="accent1"/>
              </a:solidFill>
              <a:ln w="9525">
                <a:solidFill>
                  <a:schemeClr val="accent1"/>
                </a:solidFill>
              </a:ln>
              <a:effectLst/>
            </c:spPr>
          </c:marker>
          <c:dPt>
            <c:idx val="1"/>
            <c:marker>
              <c:spPr>
                <a:solidFill>
                  <a:schemeClr val="accent1"/>
                </a:solidFill>
                <a:ln w="9525">
                  <a:solidFill>
                    <a:schemeClr val="accent2">
                      <a:lumMod val="75000"/>
                    </a:schemeClr>
                  </a:solidFill>
                </a:ln>
                <a:effectLst/>
              </c:spPr>
            </c:marker>
            <c:bubble3D val="0"/>
            <c:extLst>
              <c:ext xmlns:c16="http://schemas.microsoft.com/office/drawing/2014/chart" uri="{C3380CC4-5D6E-409C-BE32-E72D297353CC}">
                <c16:uniqueId val="{00000000-ED0A-499D-B865-4048880A3A33}"/>
              </c:ext>
            </c:extLst>
          </c:dPt>
          <c:dLbls>
            <c:dLbl>
              <c:idx val="1"/>
              <c:layout>
                <c:manualLayout>
                  <c:x val="-4.0695523492415869E-2"/>
                  <c:y val="5.4945054945054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0A-499D-B865-4048880A3A33}"/>
                </c:ext>
              </c:extLst>
            </c:dLbl>
            <c:dLbl>
              <c:idx val="2"/>
              <c:layout>
                <c:manualLayout>
                  <c:x val="-4.0695523492415869E-2"/>
                  <c:y val="5.4945054945054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0A-499D-B865-4048880A3A33}"/>
                </c:ext>
              </c:extLst>
            </c:dLbl>
            <c:dLbl>
              <c:idx val="3"/>
              <c:layout>
                <c:manualLayout>
                  <c:x val="-3.8845726970033294E-2"/>
                  <c:y val="-5.4945054945054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0A-499D-B865-4048880A3A33}"/>
                </c:ext>
              </c:extLst>
            </c:dLbl>
            <c:spPr>
              <a:noFill/>
              <a:ln w="25400">
                <a:noFill/>
              </a:ln>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xVal>
          <c:yVal>
            <c:numRef>
              <c:f>Sheet1!$B$2:$B$11</c:f>
              <c:numCache>
                <c:formatCode>General</c:formatCode>
                <c:ptCount val="10"/>
                <c:pt idx="0">
                  <c:v>52.064</c:v>
                </c:pt>
                <c:pt idx="1">
                  <c:v>50.883000000000003</c:v>
                </c:pt>
                <c:pt idx="2">
                  <c:v>50.911000000000001</c:v>
                </c:pt>
                <c:pt idx="3">
                  <c:v>51.021000000000001</c:v>
                </c:pt>
                <c:pt idx="4">
                  <c:v>48.755000000000003</c:v>
                </c:pt>
                <c:pt idx="5">
                  <c:v>46.828000000000003</c:v>
                </c:pt>
                <c:pt idx="6">
                  <c:v>45.530999999999999</c:v>
                </c:pt>
                <c:pt idx="7">
                  <c:v>44.548999999999999</c:v>
                </c:pt>
                <c:pt idx="8">
                  <c:v>43.859000000000002</c:v>
                </c:pt>
                <c:pt idx="9">
                  <c:v>43.436999999999998</c:v>
                </c:pt>
              </c:numCache>
            </c:numRef>
          </c:yVal>
          <c:smooth val="0"/>
          <c:extLst>
            <c:ext xmlns:c16="http://schemas.microsoft.com/office/drawing/2014/chart" uri="{C3380CC4-5D6E-409C-BE32-E72D297353CC}">
              <c16:uniqueId val="{00000003-ED0A-499D-B865-4048880A3A33}"/>
            </c:ext>
          </c:extLst>
        </c:ser>
        <c:dLbls>
          <c:showLegendKey val="0"/>
          <c:showVal val="0"/>
          <c:showCatName val="0"/>
          <c:showSerName val="0"/>
          <c:showPercent val="0"/>
          <c:showBubbleSize val="0"/>
        </c:dLbls>
        <c:axId val="2013741567"/>
        <c:axId val="1"/>
      </c:scatterChart>
      <c:valAx>
        <c:axId val="20137415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1"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200" b="1"/>
            </a:pPr>
            <a:endParaRPr lang="en-US"/>
          </a:p>
        </c:txPr>
        <c:crossAx val="2013741567"/>
        <c:crosses val="autoZero"/>
        <c:crossBetween val="midCat"/>
      </c:valAx>
      <c:spPr>
        <a:noFill/>
        <a:ln w="34925" cmpd="sng">
          <a:solidFill>
            <a:schemeClr val="tx1"/>
          </a:solidFill>
          <a:prstDash val="solid"/>
          <a:beve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n w="12700">
            <a:solidFill>
              <a:schemeClr val="tx1">
                <a:lumMod val="15000"/>
                <a:lumOff val="85000"/>
              </a:schemeClr>
            </a:solidFill>
          </a:ln>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C724E-E8A6-4F0D-B656-C4F54FD7CF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BB0C559-06E2-4BC6-8910-2FBCEC13D884}">
      <dgm:prSet/>
      <dgm:spPr/>
      <dgm:t>
        <a:bodyPr/>
        <a:lstStyle/>
        <a:p>
          <a:r>
            <a:rPr lang="es-ES" dirty="0"/>
            <a:t>Esta es un propuesta para aumentar el impuesto a las ventas que solo se puede usar para reducir el impuesto de las propiedades, para pagar los costos de </a:t>
          </a:r>
          <a:r>
            <a:rPr lang="es-MX" dirty="0"/>
            <a:t>la reparación y reconstrucción de las calles al igual que las utilidades asociadas con las calles de la Ciudad de Dodge City</a:t>
          </a:r>
          <a:r>
            <a:rPr lang="es-ES" dirty="0"/>
            <a:t>. 
</a:t>
          </a:r>
          <a:endParaRPr lang="en-US" dirty="0"/>
        </a:p>
      </dgm:t>
    </dgm:pt>
    <dgm:pt modelId="{5A84299F-8097-448F-86D2-95BD4633718A}" type="parTrans" cxnId="{CB24A0C9-40CF-470B-96A7-460BCA3FC38C}">
      <dgm:prSet/>
      <dgm:spPr/>
      <dgm:t>
        <a:bodyPr/>
        <a:lstStyle/>
        <a:p>
          <a:endParaRPr lang="en-US"/>
        </a:p>
      </dgm:t>
    </dgm:pt>
    <dgm:pt modelId="{9D0A89F0-C28B-442E-81AB-B58CEEC09448}" type="sibTrans" cxnId="{CB24A0C9-40CF-470B-96A7-460BCA3FC38C}">
      <dgm:prSet/>
      <dgm:spPr/>
      <dgm:t>
        <a:bodyPr/>
        <a:lstStyle/>
        <a:p>
          <a:endParaRPr lang="en-US"/>
        </a:p>
      </dgm:t>
    </dgm:pt>
    <dgm:pt modelId="{1B19D830-D8D7-469E-8C22-183F301DB759}">
      <dgm:prSet/>
      <dgm:spPr/>
      <dgm:t>
        <a:bodyPr/>
        <a:lstStyle/>
        <a:p>
          <a:r>
            <a:rPr lang="es-ES" dirty="0"/>
            <a:t>La propuesta de aumento a las ventas es de medio centavo (0.50%)</a:t>
          </a:r>
          <a:r>
            <a:rPr lang="es-ES" b="1" dirty="0"/>
            <a:t> y se implementará el 1 de abril de 2023. </a:t>
          </a:r>
          <a:r>
            <a:rPr lang="es-ES" dirty="0"/>
            <a:t>
</a:t>
          </a:r>
          <a:endParaRPr lang="en-US" dirty="0"/>
        </a:p>
      </dgm:t>
    </dgm:pt>
    <dgm:pt modelId="{223A036D-6302-4500-AB0C-A336E269F0EE}" type="parTrans" cxnId="{A311CF4C-5C48-4BFA-B54D-9D2BD31C0B92}">
      <dgm:prSet/>
      <dgm:spPr/>
      <dgm:t>
        <a:bodyPr/>
        <a:lstStyle/>
        <a:p>
          <a:endParaRPr lang="en-US"/>
        </a:p>
      </dgm:t>
    </dgm:pt>
    <dgm:pt modelId="{A266F6D0-6596-41B5-865C-872EF21EE9B0}" type="sibTrans" cxnId="{A311CF4C-5C48-4BFA-B54D-9D2BD31C0B92}">
      <dgm:prSet/>
      <dgm:spPr/>
      <dgm:t>
        <a:bodyPr/>
        <a:lstStyle/>
        <a:p>
          <a:endParaRPr lang="en-US"/>
        </a:p>
      </dgm:t>
    </dgm:pt>
    <dgm:pt modelId="{EBCF9967-1874-48CA-9124-4E524E4515C9}">
      <dgm:prSet/>
      <dgm:spPr/>
      <dgm:t>
        <a:bodyPr/>
        <a:lstStyle/>
        <a:p>
          <a:r>
            <a:rPr lang="es-ES" dirty="0"/>
            <a:t>Los servicios públicos asociados se refiere a las líneas de agua y drenaje ubicadas dentro de las calles.
</a:t>
          </a:r>
          <a:endParaRPr lang="en-US" dirty="0"/>
        </a:p>
      </dgm:t>
    </dgm:pt>
    <dgm:pt modelId="{F1335D47-2003-47C4-81A3-DE6FF435A005}" type="parTrans" cxnId="{5E7FE1F4-1723-444A-AC34-1D654A7B4B63}">
      <dgm:prSet/>
      <dgm:spPr/>
      <dgm:t>
        <a:bodyPr/>
        <a:lstStyle/>
        <a:p>
          <a:endParaRPr lang="en-US"/>
        </a:p>
      </dgm:t>
    </dgm:pt>
    <dgm:pt modelId="{CCE90D78-BA41-48E0-A38A-413BC98B4942}" type="sibTrans" cxnId="{5E7FE1F4-1723-444A-AC34-1D654A7B4B63}">
      <dgm:prSet/>
      <dgm:spPr/>
      <dgm:t>
        <a:bodyPr/>
        <a:lstStyle/>
        <a:p>
          <a:endParaRPr lang="en-US"/>
        </a:p>
      </dgm:t>
    </dgm:pt>
    <dgm:pt modelId="{61ACC2BA-8A29-4ECB-826B-545C1657BDEA}" type="pres">
      <dgm:prSet presAssocID="{9A2C724E-E8A6-4F0D-B656-C4F54FD7CF9A}" presName="linear" presStyleCnt="0">
        <dgm:presLayoutVars>
          <dgm:animLvl val="lvl"/>
          <dgm:resizeHandles val="exact"/>
        </dgm:presLayoutVars>
      </dgm:prSet>
      <dgm:spPr/>
    </dgm:pt>
    <dgm:pt modelId="{51AC9C70-0084-4F78-813D-582129AA6CD8}" type="pres">
      <dgm:prSet presAssocID="{9BB0C559-06E2-4BC6-8910-2FBCEC13D884}" presName="parentText" presStyleLbl="node1" presStyleIdx="0" presStyleCnt="3">
        <dgm:presLayoutVars>
          <dgm:chMax val="0"/>
          <dgm:bulletEnabled val="1"/>
        </dgm:presLayoutVars>
      </dgm:prSet>
      <dgm:spPr/>
    </dgm:pt>
    <dgm:pt modelId="{65EA5682-D0C0-4318-BBC5-CBC270F81C58}" type="pres">
      <dgm:prSet presAssocID="{9D0A89F0-C28B-442E-81AB-B58CEEC09448}" presName="spacer" presStyleCnt="0"/>
      <dgm:spPr/>
    </dgm:pt>
    <dgm:pt modelId="{A1DF6D1F-A4EC-46BB-8E5C-D2823EFDC21F}" type="pres">
      <dgm:prSet presAssocID="{1B19D830-D8D7-469E-8C22-183F301DB759}" presName="parentText" presStyleLbl="node1" presStyleIdx="1" presStyleCnt="3" custLinFactY="104168" custLinFactNeighborX="151" custLinFactNeighborY="200000">
        <dgm:presLayoutVars>
          <dgm:chMax val="0"/>
          <dgm:bulletEnabled val="1"/>
        </dgm:presLayoutVars>
      </dgm:prSet>
      <dgm:spPr/>
    </dgm:pt>
    <dgm:pt modelId="{38E60286-7A61-4AAA-B535-649A722BDA5D}" type="pres">
      <dgm:prSet presAssocID="{A266F6D0-6596-41B5-865C-872EF21EE9B0}" presName="spacer" presStyleCnt="0"/>
      <dgm:spPr/>
    </dgm:pt>
    <dgm:pt modelId="{B4F0B88A-9CD1-459F-9BDA-2EF1C69FF955}" type="pres">
      <dgm:prSet presAssocID="{EBCF9967-1874-48CA-9124-4E524E4515C9}" presName="parentText" presStyleLbl="node1" presStyleIdx="2" presStyleCnt="3" custLinFactY="-96357" custLinFactNeighborX="150" custLinFactNeighborY="-100000">
        <dgm:presLayoutVars>
          <dgm:chMax val="0"/>
          <dgm:bulletEnabled val="1"/>
        </dgm:presLayoutVars>
      </dgm:prSet>
      <dgm:spPr/>
    </dgm:pt>
  </dgm:ptLst>
  <dgm:cxnLst>
    <dgm:cxn modelId="{4E16773D-77B0-40CA-BA0D-82A082C97A2E}" type="presOf" srcId="{1B19D830-D8D7-469E-8C22-183F301DB759}" destId="{A1DF6D1F-A4EC-46BB-8E5C-D2823EFDC21F}" srcOrd="0" destOrd="0" presId="urn:microsoft.com/office/officeart/2005/8/layout/vList2"/>
    <dgm:cxn modelId="{A311CF4C-5C48-4BFA-B54D-9D2BD31C0B92}" srcId="{9A2C724E-E8A6-4F0D-B656-C4F54FD7CF9A}" destId="{1B19D830-D8D7-469E-8C22-183F301DB759}" srcOrd="1" destOrd="0" parTransId="{223A036D-6302-4500-AB0C-A336E269F0EE}" sibTransId="{A266F6D0-6596-41B5-865C-872EF21EE9B0}"/>
    <dgm:cxn modelId="{5AA3267C-759D-4F51-B221-FBBF47B863D9}" type="presOf" srcId="{9A2C724E-E8A6-4F0D-B656-C4F54FD7CF9A}" destId="{61ACC2BA-8A29-4ECB-826B-545C1657BDEA}" srcOrd="0" destOrd="0" presId="urn:microsoft.com/office/officeart/2005/8/layout/vList2"/>
    <dgm:cxn modelId="{DCFA7E7C-5B31-4BFB-BABE-8748A6B50DFB}" type="presOf" srcId="{EBCF9967-1874-48CA-9124-4E524E4515C9}" destId="{B4F0B88A-9CD1-459F-9BDA-2EF1C69FF955}" srcOrd="0" destOrd="0" presId="urn:microsoft.com/office/officeart/2005/8/layout/vList2"/>
    <dgm:cxn modelId="{CB24A0C9-40CF-470B-96A7-460BCA3FC38C}" srcId="{9A2C724E-E8A6-4F0D-B656-C4F54FD7CF9A}" destId="{9BB0C559-06E2-4BC6-8910-2FBCEC13D884}" srcOrd="0" destOrd="0" parTransId="{5A84299F-8097-448F-86D2-95BD4633718A}" sibTransId="{9D0A89F0-C28B-442E-81AB-B58CEEC09448}"/>
    <dgm:cxn modelId="{6B798BD3-AC8A-4888-86F8-DF36A904E32C}" type="presOf" srcId="{9BB0C559-06E2-4BC6-8910-2FBCEC13D884}" destId="{51AC9C70-0084-4F78-813D-582129AA6CD8}" srcOrd="0" destOrd="0" presId="urn:microsoft.com/office/officeart/2005/8/layout/vList2"/>
    <dgm:cxn modelId="{5E7FE1F4-1723-444A-AC34-1D654A7B4B63}" srcId="{9A2C724E-E8A6-4F0D-B656-C4F54FD7CF9A}" destId="{EBCF9967-1874-48CA-9124-4E524E4515C9}" srcOrd="2" destOrd="0" parTransId="{F1335D47-2003-47C4-81A3-DE6FF435A005}" sibTransId="{CCE90D78-BA41-48E0-A38A-413BC98B4942}"/>
    <dgm:cxn modelId="{75E9FDA0-02B7-42A7-BDE2-10CED6268DB1}" type="presParOf" srcId="{61ACC2BA-8A29-4ECB-826B-545C1657BDEA}" destId="{51AC9C70-0084-4F78-813D-582129AA6CD8}" srcOrd="0" destOrd="0" presId="urn:microsoft.com/office/officeart/2005/8/layout/vList2"/>
    <dgm:cxn modelId="{7F81645D-C58F-472F-9C94-F41225416A05}" type="presParOf" srcId="{61ACC2BA-8A29-4ECB-826B-545C1657BDEA}" destId="{65EA5682-D0C0-4318-BBC5-CBC270F81C58}" srcOrd="1" destOrd="0" presId="urn:microsoft.com/office/officeart/2005/8/layout/vList2"/>
    <dgm:cxn modelId="{E7AAD081-F5F2-44FE-97C6-D5BD1A45F475}" type="presParOf" srcId="{61ACC2BA-8A29-4ECB-826B-545C1657BDEA}" destId="{A1DF6D1F-A4EC-46BB-8E5C-D2823EFDC21F}" srcOrd="2" destOrd="0" presId="urn:microsoft.com/office/officeart/2005/8/layout/vList2"/>
    <dgm:cxn modelId="{07028A32-775A-4CB3-880B-6BB60990EB56}" type="presParOf" srcId="{61ACC2BA-8A29-4ECB-826B-545C1657BDEA}" destId="{38E60286-7A61-4AAA-B535-649A722BDA5D}" srcOrd="3" destOrd="0" presId="urn:microsoft.com/office/officeart/2005/8/layout/vList2"/>
    <dgm:cxn modelId="{C7446588-6A43-4586-B335-0CEA4CEC30A6}" type="presParOf" srcId="{61ACC2BA-8A29-4ECB-826B-545C1657BDEA}" destId="{B4F0B88A-9CD1-459F-9BDA-2EF1C69FF9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569FF-797A-4C5E-BE79-C6976E2347A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999A282-F2C4-4559-919D-02E459A28FF4}">
      <dgm:prSet custT="1"/>
      <dgm:spPr/>
      <dgm:t>
        <a:bodyPr/>
        <a:lstStyle/>
        <a:p>
          <a:r>
            <a:rPr lang="en-US" sz="1600" dirty="0"/>
            <a:t>Liberal, Kansas 9.25%</a:t>
          </a:r>
        </a:p>
      </dgm:t>
    </dgm:pt>
    <dgm:pt modelId="{7CE0BED0-44FF-4BE0-AE29-0A306D9EE7E8}" type="parTrans" cxnId="{0AA1D6FA-847D-4E9E-8382-DCD3D2F93D94}">
      <dgm:prSet/>
      <dgm:spPr/>
      <dgm:t>
        <a:bodyPr/>
        <a:lstStyle/>
        <a:p>
          <a:endParaRPr lang="en-US"/>
        </a:p>
      </dgm:t>
    </dgm:pt>
    <dgm:pt modelId="{F4A90D07-0F0E-403A-BB42-D7C7C67EA53F}" type="sibTrans" cxnId="{0AA1D6FA-847D-4E9E-8382-DCD3D2F93D94}">
      <dgm:prSet/>
      <dgm:spPr/>
      <dgm:t>
        <a:bodyPr/>
        <a:lstStyle/>
        <a:p>
          <a:endParaRPr lang="en-US"/>
        </a:p>
      </dgm:t>
    </dgm:pt>
    <dgm:pt modelId="{3AAD8B3B-E642-49FF-9A1B-9E5981B94DA8}">
      <dgm:prSet custT="1"/>
      <dgm:spPr/>
      <dgm:t>
        <a:bodyPr/>
        <a:lstStyle/>
        <a:p>
          <a:pPr>
            <a:buNone/>
          </a:pPr>
          <a:r>
            <a:rPr lang="en-US" sz="1600" b="1" dirty="0" err="1"/>
            <a:t>Condado</a:t>
          </a:r>
          <a:r>
            <a:rPr lang="en-US" sz="1600" b="1" dirty="0"/>
            <a:t> de Seward 1.25%</a:t>
          </a:r>
        </a:p>
      </dgm:t>
    </dgm:pt>
    <dgm:pt modelId="{6044A5C3-F45F-43B7-B9FC-3A25BF7FDEFC}" type="parTrans" cxnId="{EE4210D4-8921-483C-AC72-DFA5B8C4F9F4}">
      <dgm:prSet/>
      <dgm:spPr/>
      <dgm:t>
        <a:bodyPr/>
        <a:lstStyle/>
        <a:p>
          <a:endParaRPr lang="en-US"/>
        </a:p>
      </dgm:t>
    </dgm:pt>
    <dgm:pt modelId="{8537D723-3A7A-4DF1-A83F-361E39BF9469}" type="sibTrans" cxnId="{EE4210D4-8921-483C-AC72-DFA5B8C4F9F4}">
      <dgm:prSet/>
      <dgm:spPr/>
      <dgm:t>
        <a:bodyPr/>
        <a:lstStyle/>
        <a:p>
          <a:endParaRPr lang="en-US"/>
        </a:p>
      </dgm:t>
    </dgm:pt>
    <dgm:pt modelId="{E04CF7E4-00F6-4D53-BEB1-D7DE21874D59}">
      <dgm:prSet custT="1"/>
      <dgm:spPr/>
      <dgm:t>
        <a:bodyPr/>
        <a:lstStyle/>
        <a:p>
          <a:pPr>
            <a:buNone/>
          </a:pPr>
          <a:r>
            <a:rPr lang="en-US" sz="1600" b="1" dirty="0"/>
            <a:t>Liberal 1.5%</a:t>
          </a:r>
        </a:p>
      </dgm:t>
    </dgm:pt>
    <dgm:pt modelId="{23067E9F-EA5A-43F6-9B08-CA6675B1D06D}" type="parTrans" cxnId="{A7F21BD7-AB2E-4A0A-A668-459B0C81256C}">
      <dgm:prSet/>
      <dgm:spPr/>
      <dgm:t>
        <a:bodyPr/>
        <a:lstStyle/>
        <a:p>
          <a:endParaRPr lang="en-US"/>
        </a:p>
      </dgm:t>
    </dgm:pt>
    <dgm:pt modelId="{CBCAFA1D-2107-4339-B5BB-59AC7F882250}" type="sibTrans" cxnId="{A7F21BD7-AB2E-4A0A-A668-459B0C81256C}">
      <dgm:prSet/>
      <dgm:spPr/>
      <dgm:t>
        <a:bodyPr/>
        <a:lstStyle/>
        <a:p>
          <a:endParaRPr lang="en-US"/>
        </a:p>
      </dgm:t>
    </dgm:pt>
    <dgm:pt modelId="{F5CABC47-95DF-4EAB-BFDC-F0D2D66527DC}">
      <dgm:prSet custT="1"/>
      <dgm:spPr/>
      <dgm:t>
        <a:bodyPr/>
        <a:lstStyle/>
        <a:p>
          <a:r>
            <a:rPr lang="en-US" sz="1600" dirty="0"/>
            <a:t>0.15% Desarrollo </a:t>
          </a:r>
          <a:r>
            <a:rPr lang="en-US" sz="1600" dirty="0" err="1"/>
            <a:t>Económico</a:t>
          </a:r>
          <a:endParaRPr lang="en-US" sz="1600" dirty="0"/>
        </a:p>
      </dgm:t>
    </dgm:pt>
    <dgm:pt modelId="{CAEE7A29-2AB0-42AE-9C0A-630BAA2FE0A9}" type="parTrans" cxnId="{DB74358A-B250-488C-BAE2-10499937CA30}">
      <dgm:prSet/>
      <dgm:spPr/>
      <dgm:t>
        <a:bodyPr/>
        <a:lstStyle/>
        <a:p>
          <a:endParaRPr lang="en-US"/>
        </a:p>
      </dgm:t>
    </dgm:pt>
    <dgm:pt modelId="{1D625E44-E72B-4FD4-8639-2BBBC2723EA8}" type="sibTrans" cxnId="{DB74358A-B250-488C-BAE2-10499937CA30}">
      <dgm:prSet/>
      <dgm:spPr/>
      <dgm:t>
        <a:bodyPr/>
        <a:lstStyle/>
        <a:p>
          <a:endParaRPr lang="en-US"/>
        </a:p>
      </dgm:t>
    </dgm:pt>
    <dgm:pt modelId="{6A70E363-DF50-455C-A0DC-BC1CA75DC90A}">
      <dgm:prSet custT="1"/>
      <dgm:spPr/>
      <dgm:t>
        <a:bodyPr/>
        <a:lstStyle/>
        <a:p>
          <a:r>
            <a:rPr lang="en-US" sz="1600" dirty="0"/>
            <a:t>0.15% </a:t>
          </a:r>
          <a:r>
            <a:rPr lang="es-ES" sz="1600" dirty="0"/>
            <a:t>Desarrollo de Vivienda y Comunitario</a:t>
          </a:r>
          <a:endParaRPr lang="en-US" sz="1600" dirty="0"/>
        </a:p>
      </dgm:t>
    </dgm:pt>
    <dgm:pt modelId="{112AC296-2931-4D4A-BE8A-81D68C7315DA}" type="parTrans" cxnId="{08EF46F0-8664-40D8-AA7D-8B0582CE99F2}">
      <dgm:prSet/>
      <dgm:spPr/>
      <dgm:t>
        <a:bodyPr/>
        <a:lstStyle/>
        <a:p>
          <a:endParaRPr lang="en-US"/>
        </a:p>
      </dgm:t>
    </dgm:pt>
    <dgm:pt modelId="{3B0D1EF6-B0EB-471A-9145-E0BAD9660D4C}" type="sibTrans" cxnId="{08EF46F0-8664-40D8-AA7D-8B0582CE99F2}">
      <dgm:prSet/>
      <dgm:spPr/>
      <dgm:t>
        <a:bodyPr/>
        <a:lstStyle/>
        <a:p>
          <a:endParaRPr lang="en-US"/>
        </a:p>
      </dgm:t>
    </dgm:pt>
    <dgm:pt modelId="{5AD9C06A-4BA4-4906-A154-51CB9CE61033}">
      <dgm:prSet custT="1"/>
      <dgm:spPr/>
      <dgm:t>
        <a:bodyPr/>
        <a:lstStyle/>
        <a:p>
          <a:r>
            <a:rPr lang="en-US" sz="1600" dirty="0"/>
            <a:t>0.05% </a:t>
          </a:r>
          <a:r>
            <a:rPr lang="en-US" sz="1600" dirty="0" err="1"/>
            <a:t>Prevención</a:t>
          </a:r>
          <a:r>
            <a:rPr lang="en-US" sz="1600" dirty="0"/>
            <a:t> del </a:t>
          </a:r>
          <a:r>
            <a:rPr lang="en-US" sz="1600" dirty="0" err="1"/>
            <a:t>Delito</a:t>
          </a:r>
          <a:endParaRPr lang="en-US" sz="1600" dirty="0"/>
        </a:p>
      </dgm:t>
    </dgm:pt>
    <dgm:pt modelId="{7933D5AB-748F-476C-A7CF-A66289A4D494}" type="parTrans" cxnId="{4EFE5EF5-ADF6-40A6-927F-48464A42E406}">
      <dgm:prSet/>
      <dgm:spPr/>
      <dgm:t>
        <a:bodyPr/>
        <a:lstStyle/>
        <a:p>
          <a:endParaRPr lang="en-US"/>
        </a:p>
      </dgm:t>
    </dgm:pt>
    <dgm:pt modelId="{15A13300-448F-4BD4-A22F-4F34381DA222}" type="sibTrans" cxnId="{4EFE5EF5-ADF6-40A6-927F-48464A42E406}">
      <dgm:prSet/>
      <dgm:spPr/>
      <dgm:t>
        <a:bodyPr/>
        <a:lstStyle/>
        <a:p>
          <a:endParaRPr lang="en-US"/>
        </a:p>
      </dgm:t>
    </dgm:pt>
    <dgm:pt modelId="{7D99EF8D-DAEF-49BE-BE4F-8307196C8642}">
      <dgm:prSet custT="1"/>
      <dgm:spPr/>
      <dgm:t>
        <a:bodyPr/>
        <a:lstStyle/>
        <a:p>
          <a:r>
            <a:rPr lang="en-US" sz="1600" dirty="0"/>
            <a:t>0.05% </a:t>
          </a:r>
          <a:r>
            <a:rPr lang="en-US" sz="1600" dirty="0" err="1"/>
            <a:t>Embellecimiento</a:t>
          </a:r>
          <a:r>
            <a:rPr lang="en-US" sz="1600" dirty="0"/>
            <a:t> </a:t>
          </a:r>
        </a:p>
      </dgm:t>
    </dgm:pt>
    <dgm:pt modelId="{6F435CF4-F8E6-4E94-A7F0-69B295676B51}" type="parTrans" cxnId="{0A346457-F658-4BAE-86D0-9D2E7A1F0503}">
      <dgm:prSet/>
      <dgm:spPr/>
      <dgm:t>
        <a:bodyPr/>
        <a:lstStyle/>
        <a:p>
          <a:endParaRPr lang="en-US"/>
        </a:p>
      </dgm:t>
    </dgm:pt>
    <dgm:pt modelId="{FC285320-256A-4965-A59C-0D59CB0B6148}" type="sibTrans" cxnId="{0A346457-F658-4BAE-86D0-9D2E7A1F0503}">
      <dgm:prSet/>
      <dgm:spPr/>
      <dgm:t>
        <a:bodyPr/>
        <a:lstStyle/>
        <a:p>
          <a:endParaRPr lang="en-US"/>
        </a:p>
      </dgm:t>
    </dgm:pt>
    <dgm:pt modelId="{F92DC711-261F-40EE-B376-520D691D4364}">
      <dgm:prSet custT="1"/>
      <dgm:spPr/>
      <dgm:t>
        <a:bodyPr/>
        <a:lstStyle/>
        <a:p>
          <a:r>
            <a:rPr lang="en-US" sz="1600" dirty="0"/>
            <a:t>Garden City, Kansas 8.95%</a:t>
          </a:r>
        </a:p>
      </dgm:t>
    </dgm:pt>
    <dgm:pt modelId="{F528A42A-8E24-4733-A23A-137C7E97AE0D}" type="parTrans" cxnId="{756ACDBB-79DE-4B2D-9261-7072A695CC1A}">
      <dgm:prSet/>
      <dgm:spPr/>
      <dgm:t>
        <a:bodyPr/>
        <a:lstStyle/>
        <a:p>
          <a:endParaRPr lang="en-US"/>
        </a:p>
      </dgm:t>
    </dgm:pt>
    <dgm:pt modelId="{C519500B-2B60-4F2A-B391-80270E2FE468}" type="sibTrans" cxnId="{756ACDBB-79DE-4B2D-9261-7072A695CC1A}">
      <dgm:prSet/>
      <dgm:spPr/>
      <dgm:t>
        <a:bodyPr/>
        <a:lstStyle/>
        <a:p>
          <a:endParaRPr lang="en-US"/>
        </a:p>
      </dgm:t>
    </dgm:pt>
    <dgm:pt modelId="{2F9D523D-28CE-479F-94B4-5ED4E343ACDD}">
      <dgm:prSet custT="1"/>
      <dgm:spPr/>
      <dgm:t>
        <a:bodyPr/>
        <a:lstStyle/>
        <a:p>
          <a:r>
            <a:rPr lang="en-US" sz="1600" dirty="0"/>
            <a:t>0.25% </a:t>
          </a:r>
          <a:r>
            <a:rPr lang="en-US" sz="1600" dirty="0" err="1"/>
            <a:t>Asistencia</a:t>
          </a:r>
          <a:r>
            <a:rPr lang="en-US" sz="1600" dirty="0"/>
            <a:t> Sanitaria</a:t>
          </a:r>
        </a:p>
      </dgm:t>
    </dgm:pt>
    <dgm:pt modelId="{ADBE1461-0D9A-4B96-BC44-639F1780A08A}" type="parTrans" cxnId="{5AFE3DD8-C772-419A-9593-7D7F35B07363}">
      <dgm:prSet/>
      <dgm:spPr/>
      <dgm:t>
        <a:bodyPr/>
        <a:lstStyle/>
        <a:p>
          <a:endParaRPr lang="en-US"/>
        </a:p>
      </dgm:t>
    </dgm:pt>
    <dgm:pt modelId="{DE08F292-21E9-41D7-AE8D-01ED1D0F7D42}" type="sibTrans" cxnId="{5AFE3DD8-C772-419A-9593-7D7F35B07363}">
      <dgm:prSet/>
      <dgm:spPr/>
      <dgm:t>
        <a:bodyPr/>
        <a:lstStyle/>
        <a:p>
          <a:endParaRPr lang="en-US"/>
        </a:p>
      </dgm:t>
    </dgm:pt>
    <dgm:pt modelId="{DF51C360-9BE1-4EE8-B876-3CA96D6E4421}">
      <dgm:prSet custT="1"/>
      <dgm:spPr/>
      <dgm:t>
        <a:bodyPr/>
        <a:lstStyle/>
        <a:p>
          <a:r>
            <a:rPr lang="en-US" sz="1600" dirty="0"/>
            <a:t> 1% </a:t>
          </a:r>
          <a:r>
            <a:rPr lang="en-US" sz="1600" dirty="0" err="1"/>
            <a:t>Uso</a:t>
          </a:r>
          <a:r>
            <a:rPr lang="en-US" sz="1600" dirty="0"/>
            <a:t> General</a:t>
          </a:r>
        </a:p>
      </dgm:t>
    </dgm:pt>
    <dgm:pt modelId="{BAC2ADFC-ADD5-4048-8DAD-4DAE0C0807AA}" type="parTrans" cxnId="{EBD88AC5-2A9E-4973-A6AE-8FC959739B3B}">
      <dgm:prSet/>
      <dgm:spPr/>
      <dgm:t>
        <a:bodyPr/>
        <a:lstStyle/>
        <a:p>
          <a:endParaRPr lang="en-US"/>
        </a:p>
      </dgm:t>
    </dgm:pt>
    <dgm:pt modelId="{399D7B4D-D89E-41E1-B7B4-4569553B1C24}" type="sibTrans" cxnId="{EBD88AC5-2A9E-4973-A6AE-8FC959739B3B}">
      <dgm:prSet/>
      <dgm:spPr/>
      <dgm:t>
        <a:bodyPr/>
        <a:lstStyle/>
        <a:p>
          <a:endParaRPr lang="en-US"/>
        </a:p>
      </dgm:t>
    </dgm:pt>
    <dgm:pt modelId="{B48E1B15-B8EF-445F-B343-94D69C0C4488}">
      <dgm:prSet custT="1"/>
      <dgm:spPr/>
      <dgm:t>
        <a:bodyPr/>
        <a:lstStyle/>
        <a:p>
          <a:r>
            <a:rPr lang="en-US" sz="1600" dirty="0"/>
            <a:t>0.5% Distrito Escolar</a:t>
          </a:r>
        </a:p>
      </dgm:t>
    </dgm:pt>
    <dgm:pt modelId="{F37E671A-3A1C-4731-A373-CDD41BCD812C}" type="parTrans" cxnId="{16EAD3D2-44D7-4A1A-9908-D6AC3D1E54D8}">
      <dgm:prSet/>
      <dgm:spPr/>
      <dgm:t>
        <a:bodyPr/>
        <a:lstStyle/>
        <a:p>
          <a:endParaRPr lang="en-US"/>
        </a:p>
      </dgm:t>
    </dgm:pt>
    <dgm:pt modelId="{9855DA2E-7284-49B2-AC22-D246D0594F51}" type="sibTrans" cxnId="{16EAD3D2-44D7-4A1A-9908-D6AC3D1E54D8}">
      <dgm:prSet/>
      <dgm:spPr/>
      <dgm:t>
        <a:bodyPr/>
        <a:lstStyle/>
        <a:p>
          <a:endParaRPr lang="en-US"/>
        </a:p>
      </dgm:t>
    </dgm:pt>
    <dgm:pt modelId="{B6E6FDC7-29EB-4B0B-B06D-7ACFD22EC193}">
      <dgm:prSet custT="1"/>
      <dgm:spPr/>
      <dgm:t>
        <a:bodyPr/>
        <a:lstStyle/>
        <a:p>
          <a:r>
            <a:rPr lang="en-US" sz="1600" dirty="0"/>
            <a:t>0.6% Calles y </a:t>
          </a:r>
          <a:r>
            <a:rPr lang="en-US" sz="1600" dirty="0" err="1"/>
            <a:t>Drenaje</a:t>
          </a:r>
          <a:endParaRPr lang="en-US" sz="1600" dirty="0"/>
        </a:p>
      </dgm:t>
    </dgm:pt>
    <dgm:pt modelId="{7115F2A0-7709-4E06-B168-CFF72FCC6A41}" type="parTrans" cxnId="{2BBB6C52-6056-420E-A20C-414D9DCB1400}">
      <dgm:prSet/>
      <dgm:spPr/>
      <dgm:t>
        <a:bodyPr/>
        <a:lstStyle/>
        <a:p>
          <a:endParaRPr lang="en-US"/>
        </a:p>
      </dgm:t>
    </dgm:pt>
    <dgm:pt modelId="{99D1B408-42A9-453E-84F1-CE86D6147957}" type="sibTrans" cxnId="{2BBB6C52-6056-420E-A20C-414D9DCB1400}">
      <dgm:prSet/>
      <dgm:spPr/>
      <dgm:t>
        <a:bodyPr/>
        <a:lstStyle/>
        <a:p>
          <a:endParaRPr lang="en-US"/>
        </a:p>
      </dgm:t>
    </dgm:pt>
    <dgm:pt modelId="{0DE62168-0DF5-4006-BEF1-DD1181620735}">
      <dgm:prSet/>
      <dgm:spPr/>
      <dgm:t>
        <a:bodyPr/>
        <a:lstStyle/>
        <a:p>
          <a:pPr>
            <a:buFontTx/>
            <a:buNone/>
          </a:pPr>
          <a:r>
            <a:rPr lang="en-US" b="1" dirty="0"/>
            <a:t>Garden City  1.15%</a:t>
          </a:r>
        </a:p>
      </dgm:t>
    </dgm:pt>
    <dgm:pt modelId="{703F334A-C588-45D8-9DD8-AE4708050DBB}" type="parTrans" cxnId="{047A9ECE-E177-4190-86EE-041415E7F917}">
      <dgm:prSet/>
      <dgm:spPr/>
      <dgm:t>
        <a:bodyPr/>
        <a:lstStyle/>
        <a:p>
          <a:endParaRPr lang="en-US"/>
        </a:p>
      </dgm:t>
    </dgm:pt>
    <dgm:pt modelId="{DCC61D8E-9F69-4BFA-A8A7-736E1E03EA67}" type="sibTrans" cxnId="{047A9ECE-E177-4190-86EE-041415E7F917}">
      <dgm:prSet/>
      <dgm:spPr/>
      <dgm:t>
        <a:bodyPr/>
        <a:lstStyle/>
        <a:p>
          <a:endParaRPr lang="en-US"/>
        </a:p>
      </dgm:t>
    </dgm:pt>
    <dgm:pt modelId="{9451C366-655B-4C4B-BD78-871D7FB347F8}">
      <dgm:prSet/>
      <dgm:spPr/>
      <dgm:t>
        <a:bodyPr/>
        <a:lstStyle/>
        <a:p>
          <a:r>
            <a:rPr lang="en-US" b="0" dirty="0"/>
            <a:t>0.50% </a:t>
          </a:r>
          <a:r>
            <a:rPr lang="en-US" b="0" dirty="0" err="1"/>
            <a:t>Operaciones</a:t>
          </a:r>
          <a:r>
            <a:rPr lang="en-US" b="0" dirty="0"/>
            <a:t> </a:t>
          </a:r>
          <a:r>
            <a:rPr lang="en-US" b="0" dirty="0" err="1"/>
            <a:t>Continuas</a:t>
          </a:r>
          <a:endParaRPr lang="en-US" b="0" dirty="0"/>
        </a:p>
      </dgm:t>
    </dgm:pt>
    <dgm:pt modelId="{1AA9A742-C216-4C64-84D4-DD27A0DD12A2}" type="parTrans" cxnId="{34D1B919-C2C1-4F8D-A6E7-11BFE92D2E62}">
      <dgm:prSet/>
      <dgm:spPr/>
      <dgm:t>
        <a:bodyPr/>
        <a:lstStyle/>
        <a:p>
          <a:endParaRPr lang="en-US"/>
        </a:p>
      </dgm:t>
    </dgm:pt>
    <dgm:pt modelId="{3085F14B-DDF1-4A27-9E54-1D7C6BF1D869}" type="sibTrans" cxnId="{34D1B919-C2C1-4F8D-A6E7-11BFE92D2E62}">
      <dgm:prSet/>
      <dgm:spPr/>
      <dgm:t>
        <a:bodyPr/>
        <a:lstStyle/>
        <a:p>
          <a:endParaRPr lang="en-US"/>
        </a:p>
      </dgm:t>
    </dgm:pt>
    <dgm:pt modelId="{F68E67CD-FD35-4B45-A524-06E06BFB0723}">
      <dgm:prSet/>
      <dgm:spPr/>
      <dgm:t>
        <a:bodyPr/>
        <a:lstStyle/>
        <a:p>
          <a:endParaRPr lang="en-US" b="0" dirty="0"/>
        </a:p>
      </dgm:t>
    </dgm:pt>
    <dgm:pt modelId="{124BD0F5-8AE5-4E94-9C01-22666113D294}" type="parTrans" cxnId="{73198129-BA40-45B5-9833-130ED619CD6E}">
      <dgm:prSet/>
      <dgm:spPr/>
      <dgm:t>
        <a:bodyPr/>
        <a:lstStyle/>
        <a:p>
          <a:endParaRPr lang="en-US"/>
        </a:p>
      </dgm:t>
    </dgm:pt>
    <dgm:pt modelId="{D66A971F-4540-4CC7-90C9-55EA5156CB1A}" type="sibTrans" cxnId="{73198129-BA40-45B5-9833-130ED619CD6E}">
      <dgm:prSet/>
      <dgm:spPr/>
      <dgm:t>
        <a:bodyPr/>
        <a:lstStyle/>
        <a:p>
          <a:endParaRPr lang="en-US"/>
        </a:p>
      </dgm:t>
    </dgm:pt>
    <dgm:pt modelId="{972194FC-F8EF-4CF3-BA92-2B430C077C17}">
      <dgm:prSet/>
      <dgm:spPr/>
      <dgm:t>
        <a:bodyPr/>
        <a:lstStyle/>
        <a:p>
          <a:r>
            <a:rPr lang="en-US" b="0" dirty="0"/>
            <a:t>0.25% </a:t>
          </a:r>
          <a:r>
            <a:rPr lang="es-ES" b="0" dirty="0"/>
            <a:t>Mejoras en Carreteras y Edificios</a:t>
          </a:r>
          <a:endParaRPr lang="en-US" b="0" dirty="0"/>
        </a:p>
      </dgm:t>
    </dgm:pt>
    <dgm:pt modelId="{122FFF87-22CA-4D77-BCDA-6D9050F07428}" type="parTrans" cxnId="{0AA8D3F1-284A-4E6F-A1AA-915204C9C4BE}">
      <dgm:prSet/>
      <dgm:spPr/>
      <dgm:t>
        <a:bodyPr/>
        <a:lstStyle/>
        <a:p>
          <a:endParaRPr lang="en-US"/>
        </a:p>
      </dgm:t>
    </dgm:pt>
    <dgm:pt modelId="{3B51CE13-4ED9-46EC-96C5-086DEAE8109E}" type="sibTrans" cxnId="{0AA8D3F1-284A-4E6F-A1AA-915204C9C4BE}">
      <dgm:prSet/>
      <dgm:spPr/>
      <dgm:t>
        <a:bodyPr/>
        <a:lstStyle/>
        <a:p>
          <a:endParaRPr lang="en-US"/>
        </a:p>
      </dgm:t>
    </dgm:pt>
    <dgm:pt modelId="{868BD286-E448-4B13-AD21-353021560461}">
      <dgm:prSet/>
      <dgm:spPr/>
      <dgm:t>
        <a:bodyPr/>
        <a:lstStyle/>
        <a:p>
          <a:pPr>
            <a:buFontTx/>
            <a:buNone/>
          </a:pPr>
          <a:r>
            <a:rPr lang="en-US" b="1" dirty="0" err="1"/>
            <a:t>Condado</a:t>
          </a:r>
          <a:r>
            <a:rPr lang="en-US" b="1" dirty="0"/>
            <a:t> de Finney 1.3%</a:t>
          </a:r>
        </a:p>
      </dgm:t>
    </dgm:pt>
    <dgm:pt modelId="{2E70BE58-CD54-41AA-93E9-720406F94534}" type="parTrans" cxnId="{17F43C65-A40D-46AA-B45E-83ACDF88B0B6}">
      <dgm:prSet/>
      <dgm:spPr/>
      <dgm:t>
        <a:bodyPr/>
        <a:lstStyle/>
        <a:p>
          <a:endParaRPr lang="en-US"/>
        </a:p>
      </dgm:t>
    </dgm:pt>
    <dgm:pt modelId="{8AD80866-9832-4E07-A13A-CB8E98E1D418}" type="sibTrans" cxnId="{17F43C65-A40D-46AA-B45E-83ACDF88B0B6}">
      <dgm:prSet/>
      <dgm:spPr/>
      <dgm:t>
        <a:bodyPr/>
        <a:lstStyle/>
        <a:p>
          <a:endParaRPr lang="en-US"/>
        </a:p>
      </dgm:t>
    </dgm:pt>
    <dgm:pt modelId="{95A1E6C9-1598-4C95-BA82-558A86CAFA7E}">
      <dgm:prSet/>
      <dgm:spPr/>
      <dgm:t>
        <a:bodyPr/>
        <a:lstStyle/>
        <a:p>
          <a:r>
            <a:rPr lang="en-US" b="0" dirty="0"/>
            <a:t>0.25%  </a:t>
          </a:r>
          <a:r>
            <a:rPr lang="es-ES" b="0" dirty="0"/>
            <a:t>Estabilización del Impuesto sobre la Propiedad y Mejoras en el Proyecto</a:t>
          </a:r>
          <a:endParaRPr lang="en-US" b="0" dirty="0"/>
        </a:p>
      </dgm:t>
    </dgm:pt>
    <dgm:pt modelId="{E7222827-2D21-466E-9353-38809615CA70}" type="parTrans" cxnId="{EF087509-CF3F-444A-AD61-424C0AB45215}">
      <dgm:prSet/>
      <dgm:spPr/>
      <dgm:t>
        <a:bodyPr/>
        <a:lstStyle/>
        <a:p>
          <a:endParaRPr lang="en-US"/>
        </a:p>
      </dgm:t>
    </dgm:pt>
    <dgm:pt modelId="{F673088F-1323-4856-8F4B-12A25D500BB2}" type="sibTrans" cxnId="{EF087509-CF3F-444A-AD61-424C0AB45215}">
      <dgm:prSet/>
      <dgm:spPr/>
      <dgm:t>
        <a:bodyPr/>
        <a:lstStyle/>
        <a:p>
          <a:endParaRPr lang="en-US"/>
        </a:p>
      </dgm:t>
    </dgm:pt>
    <dgm:pt modelId="{3AA83821-28BF-4CA7-96A7-8F4688677603}">
      <dgm:prSet/>
      <dgm:spPr/>
      <dgm:t>
        <a:bodyPr/>
        <a:lstStyle/>
        <a:p>
          <a:r>
            <a:rPr lang="en-US" b="0" dirty="0"/>
            <a:t>0.50% </a:t>
          </a:r>
          <a:r>
            <a:rPr lang="en-US" b="0" dirty="0" err="1"/>
            <a:t>Operaciones</a:t>
          </a:r>
          <a:r>
            <a:rPr lang="en-US" b="0" dirty="0"/>
            <a:t> </a:t>
          </a:r>
          <a:r>
            <a:rPr lang="en-US" b="0" dirty="0" err="1"/>
            <a:t>Continuas</a:t>
          </a:r>
          <a:endParaRPr lang="en-US" b="0" dirty="0"/>
        </a:p>
      </dgm:t>
    </dgm:pt>
    <dgm:pt modelId="{98351937-A983-4DA2-BF94-E62AD863B3CA}" type="parTrans" cxnId="{A8322527-9EE7-4BBF-916A-F8CA561BF841}">
      <dgm:prSet/>
      <dgm:spPr/>
      <dgm:t>
        <a:bodyPr/>
        <a:lstStyle/>
        <a:p>
          <a:endParaRPr lang="en-US"/>
        </a:p>
      </dgm:t>
    </dgm:pt>
    <dgm:pt modelId="{136C7BE7-E5C8-44EF-A9F6-560AE08E206C}" type="sibTrans" cxnId="{A8322527-9EE7-4BBF-916A-F8CA561BF841}">
      <dgm:prSet/>
      <dgm:spPr/>
      <dgm:t>
        <a:bodyPr/>
        <a:lstStyle/>
        <a:p>
          <a:endParaRPr lang="en-US"/>
        </a:p>
      </dgm:t>
    </dgm:pt>
    <dgm:pt modelId="{F74EF2FD-EBE7-418F-A53A-237D7714DE40}">
      <dgm:prSet/>
      <dgm:spPr/>
      <dgm:t>
        <a:bodyPr/>
        <a:lstStyle/>
        <a:p>
          <a:r>
            <a:rPr lang="en-US" b="0" dirty="0"/>
            <a:t>0.30% </a:t>
          </a:r>
          <a:r>
            <a:rPr lang="en-US" b="0" dirty="0" err="1"/>
            <a:t>Propósito</a:t>
          </a:r>
          <a:r>
            <a:rPr lang="en-US" b="0" dirty="0"/>
            <a:t> Especial</a:t>
          </a:r>
        </a:p>
      </dgm:t>
    </dgm:pt>
    <dgm:pt modelId="{36178B40-7FA3-4E39-8FFA-5C737B9BA3DC}" type="parTrans" cxnId="{8AEA2040-9D8B-4C6D-89E9-E1A1423BACFD}">
      <dgm:prSet/>
      <dgm:spPr/>
      <dgm:t>
        <a:bodyPr/>
        <a:lstStyle/>
        <a:p>
          <a:endParaRPr lang="en-US"/>
        </a:p>
      </dgm:t>
    </dgm:pt>
    <dgm:pt modelId="{DF683D14-D6DF-484D-A327-DE28D7ABF826}" type="sibTrans" cxnId="{8AEA2040-9D8B-4C6D-89E9-E1A1423BACFD}">
      <dgm:prSet/>
      <dgm:spPr/>
      <dgm:t>
        <a:bodyPr/>
        <a:lstStyle/>
        <a:p>
          <a:endParaRPr lang="en-US"/>
        </a:p>
      </dgm:t>
    </dgm:pt>
    <dgm:pt modelId="{E3E8A35F-34F7-4874-85ED-C6385CE6B075}">
      <dgm:prSet/>
      <dgm:spPr/>
      <dgm:t>
        <a:bodyPr/>
        <a:lstStyle/>
        <a:p>
          <a:r>
            <a:rPr lang="en-US" b="0" dirty="0"/>
            <a:t>0.15% Proyecto </a:t>
          </a:r>
          <a:r>
            <a:rPr lang="en-US" b="0" dirty="0" err="1"/>
            <a:t>Aeropuerto</a:t>
          </a:r>
          <a:r>
            <a:rPr lang="en-US" b="0" dirty="0"/>
            <a:t>, </a:t>
          </a:r>
          <a:r>
            <a:rPr lang="en-US" b="0" dirty="0" err="1"/>
            <a:t>Mejoras</a:t>
          </a:r>
          <a:r>
            <a:rPr lang="en-US" b="0" dirty="0"/>
            <a:t> </a:t>
          </a:r>
          <a:r>
            <a:rPr lang="en-US" b="0" dirty="0" err="1"/>
            <a:t>en</a:t>
          </a:r>
          <a:r>
            <a:rPr lang="en-US" b="0" dirty="0"/>
            <a:t> </a:t>
          </a:r>
          <a:r>
            <a:rPr lang="en-US" b="0" dirty="0" err="1"/>
            <a:t>los</a:t>
          </a:r>
          <a:r>
            <a:rPr lang="en-US" b="0" dirty="0"/>
            <a:t> </a:t>
          </a:r>
          <a:r>
            <a:rPr lang="en-US" b="0" dirty="0" err="1"/>
            <a:t>Parques</a:t>
          </a:r>
          <a:r>
            <a:rPr lang="en-US" b="0" dirty="0"/>
            <a:t> &amp; </a:t>
          </a:r>
          <a:r>
            <a:rPr lang="es-ES" b="0" dirty="0"/>
            <a:t>Estabilización del Impuesto sobre la Propiedad </a:t>
          </a:r>
          <a:endParaRPr lang="en-US" b="0" dirty="0"/>
        </a:p>
      </dgm:t>
    </dgm:pt>
    <dgm:pt modelId="{DE0A1F45-2376-4C7E-9B5A-F3366C8E6608}" type="parTrans" cxnId="{E85F0ABC-BAD2-481B-9BA7-906C08510581}">
      <dgm:prSet/>
      <dgm:spPr/>
      <dgm:t>
        <a:bodyPr/>
        <a:lstStyle/>
        <a:p>
          <a:endParaRPr lang="en-US"/>
        </a:p>
      </dgm:t>
    </dgm:pt>
    <dgm:pt modelId="{E766000E-F146-46F6-9629-11F5BBA2EDAB}" type="sibTrans" cxnId="{E85F0ABC-BAD2-481B-9BA7-906C08510581}">
      <dgm:prSet/>
      <dgm:spPr/>
      <dgm:t>
        <a:bodyPr/>
        <a:lstStyle/>
        <a:p>
          <a:endParaRPr lang="en-US"/>
        </a:p>
      </dgm:t>
    </dgm:pt>
    <dgm:pt modelId="{A207000E-EA21-46D6-8CFF-8281C04F2791}">
      <dgm:prSet/>
      <dgm:spPr/>
      <dgm:t>
        <a:bodyPr/>
        <a:lstStyle/>
        <a:p>
          <a:r>
            <a:rPr lang="en-US" b="0" dirty="0"/>
            <a:t>0.50% </a:t>
          </a:r>
          <a:r>
            <a:rPr lang="es-ES" b="0" dirty="0"/>
            <a:t>Estabilización del Impuesto sobre la Propiedad y Mejoras en el Proyecto</a:t>
          </a:r>
          <a:endParaRPr lang="en-US" b="0" dirty="0"/>
        </a:p>
      </dgm:t>
    </dgm:pt>
    <dgm:pt modelId="{FD4289F6-DC83-4DEE-A316-A96D0C4C8117}" type="parTrans" cxnId="{986DD489-7629-4FFF-A82F-5500BC235D66}">
      <dgm:prSet/>
      <dgm:spPr/>
      <dgm:t>
        <a:bodyPr/>
        <a:lstStyle/>
        <a:p>
          <a:endParaRPr lang="en-US"/>
        </a:p>
      </dgm:t>
    </dgm:pt>
    <dgm:pt modelId="{313A1F1F-04DC-4CA6-AF37-5A5F78C30348}" type="sibTrans" cxnId="{986DD489-7629-4FFF-A82F-5500BC235D66}">
      <dgm:prSet/>
      <dgm:spPr/>
      <dgm:t>
        <a:bodyPr/>
        <a:lstStyle/>
        <a:p>
          <a:endParaRPr lang="en-US"/>
        </a:p>
      </dgm:t>
    </dgm:pt>
    <dgm:pt modelId="{67CB93CF-CA22-46CE-98A7-F749FDAB82AE}" type="pres">
      <dgm:prSet presAssocID="{2E4569FF-797A-4C5E-BE79-C6976E2347A2}" presName="Name0" presStyleCnt="0">
        <dgm:presLayoutVars>
          <dgm:dir/>
          <dgm:animLvl val="lvl"/>
          <dgm:resizeHandles val="exact"/>
        </dgm:presLayoutVars>
      </dgm:prSet>
      <dgm:spPr/>
    </dgm:pt>
    <dgm:pt modelId="{E3D00039-4ED5-41CA-883A-EC9E8EA2C4D1}" type="pres">
      <dgm:prSet presAssocID="{7999A282-F2C4-4559-919D-02E459A28FF4}" presName="composite" presStyleCnt="0"/>
      <dgm:spPr/>
    </dgm:pt>
    <dgm:pt modelId="{300F3D95-4406-495A-8883-7814B8604C94}" type="pres">
      <dgm:prSet presAssocID="{7999A282-F2C4-4559-919D-02E459A28FF4}" presName="parTx" presStyleLbl="alignNode1" presStyleIdx="0" presStyleCnt="2">
        <dgm:presLayoutVars>
          <dgm:chMax val="0"/>
          <dgm:chPref val="0"/>
          <dgm:bulletEnabled val="1"/>
        </dgm:presLayoutVars>
      </dgm:prSet>
      <dgm:spPr/>
    </dgm:pt>
    <dgm:pt modelId="{93D1EFB2-8296-4731-A868-0015A2DFAF88}" type="pres">
      <dgm:prSet presAssocID="{7999A282-F2C4-4559-919D-02E459A28FF4}" presName="desTx" presStyleLbl="alignAccFollowNode1" presStyleIdx="0" presStyleCnt="2">
        <dgm:presLayoutVars>
          <dgm:bulletEnabled val="1"/>
        </dgm:presLayoutVars>
      </dgm:prSet>
      <dgm:spPr/>
    </dgm:pt>
    <dgm:pt modelId="{6E64E421-0F0F-4DBD-B4A9-D1799617CD3E}" type="pres">
      <dgm:prSet presAssocID="{F4A90D07-0F0E-403A-BB42-D7C7C67EA53F}" presName="space" presStyleCnt="0"/>
      <dgm:spPr/>
    </dgm:pt>
    <dgm:pt modelId="{441311F3-BD02-4922-80A9-04281FFC2F5F}" type="pres">
      <dgm:prSet presAssocID="{F92DC711-261F-40EE-B376-520D691D4364}" presName="composite" presStyleCnt="0"/>
      <dgm:spPr/>
    </dgm:pt>
    <dgm:pt modelId="{FAC41E58-84FA-4120-8947-269BF102B41C}" type="pres">
      <dgm:prSet presAssocID="{F92DC711-261F-40EE-B376-520D691D4364}" presName="parTx" presStyleLbl="alignNode1" presStyleIdx="1" presStyleCnt="2">
        <dgm:presLayoutVars>
          <dgm:chMax val="0"/>
          <dgm:chPref val="0"/>
          <dgm:bulletEnabled val="1"/>
        </dgm:presLayoutVars>
      </dgm:prSet>
      <dgm:spPr/>
    </dgm:pt>
    <dgm:pt modelId="{0449384B-06D6-4BF4-B9CA-4689F1F26071}" type="pres">
      <dgm:prSet presAssocID="{F92DC711-261F-40EE-B376-520D691D4364}" presName="desTx" presStyleLbl="alignAccFollowNode1" presStyleIdx="1" presStyleCnt="2" custLinFactNeighborX="-2342" custLinFactNeighborY="-639">
        <dgm:presLayoutVars>
          <dgm:bulletEnabled val="1"/>
        </dgm:presLayoutVars>
      </dgm:prSet>
      <dgm:spPr/>
    </dgm:pt>
  </dgm:ptLst>
  <dgm:cxnLst>
    <dgm:cxn modelId="{A8877E01-9A1F-43A3-B835-390CEA0C5E7D}" type="presOf" srcId="{9451C366-655B-4C4B-BD78-871D7FB347F8}" destId="{0449384B-06D6-4BF4-B9CA-4689F1F26071}" srcOrd="0" destOrd="6" presId="urn:microsoft.com/office/officeart/2005/8/layout/hList1"/>
    <dgm:cxn modelId="{EF087509-CF3F-444A-AD61-424C0AB45215}" srcId="{F92DC711-261F-40EE-B376-520D691D4364}" destId="{95A1E6C9-1598-4C95-BA82-558A86CAFA7E}" srcOrd="3" destOrd="0" parTransId="{E7222827-2D21-466E-9353-38809615CA70}" sibTransId="{F673088F-1323-4856-8F4B-12A25D500BB2}"/>
    <dgm:cxn modelId="{DB58F712-E61D-411B-9BBD-E652E4DE1127}" type="presOf" srcId="{F74EF2FD-EBE7-418F-A53A-237D7714DE40}" destId="{0449384B-06D6-4BF4-B9CA-4689F1F26071}" srcOrd="0" destOrd="4" presId="urn:microsoft.com/office/officeart/2005/8/layout/hList1"/>
    <dgm:cxn modelId="{34D1B919-C2C1-4F8D-A6E7-11BFE92D2E62}" srcId="{F92DC711-261F-40EE-B376-520D691D4364}" destId="{9451C366-655B-4C4B-BD78-871D7FB347F8}" srcOrd="6" destOrd="0" parTransId="{1AA9A742-C216-4C64-84D4-DD27A0DD12A2}" sibTransId="{3085F14B-DDF1-4A27-9E54-1D7C6BF1D869}"/>
    <dgm:cxn modelId="{76891C20-81CD-439A-841F-2970CCE63233}" type="presOf" srcId="{2F9D523D-28CE-479F-94B4-5ED4E343ACDD}" destId="{93D1EFB2-8296-4731-A868-0015A2DFAF88}" srcOrd="0" destOrd="1" presId="urn:microsoft.com/office/officeart/2005/8/layout/hList1"/>
    <dgm:cxn modelId="{CFB20722-B3D6-4BCD-BB9B-021B33525A77}" type="presOf" srcId="{B48E1B15-B8EF-445F-B343-94D69C0C4488}" destId="{93D1EFB2-8296-4731-A868-0015A2DFAF88}" srcOrd="0" destOrd="4" presId="urn:microsoft.com/office/officeart/2005/8/layout/hList1"/>
    <dgm:cxn modelId="{6154F722-CC1C-44A4-9B50-3B676C68A9DC}" type="presOf" srcId="{7999A282-F2C4-4559-919D-02E459A28FF4}" destId="{300F3D95-4406-495A-8883-7814B8604C94}" srcOrd="0" destOrd="0" presId="urn:microsoft.com/office/officeart/2005/8/layout/hList1"/>
    <dgm:cxn modelId="{B4178424-E981-4491-A00D-A918A1B47F44}" type="presOf" srcId="{7D99EF8D-DAEF-49BE-BE4F-8307196C8642}" destId="{93D1EFB2-8296-4731-A868-0015A2DFAF88}" srcOrd="0" destOrd="9" presId="urn:microsoft.com/office/officeart/2005/8/layout/hList1"/>
    <dgm:cxn modelId="{2E1C5C26-F5EF-41AB-A0F0-882623F08091}" type="presOf" srcId="{972194FC-F8EF-4CF3-BA92-2B430C077C17}" destId="{0449384B-06D6-4BF4-B9CA-4689F1F26071}" srcOrd="0" destOrd="2" presId="urn:microsoft.com/office/officeart/2005/8/layout/hList1"/>
    <dgm:cxn modelId="{A8322527-9EE7-4BBF-916A-F8CA561BF841}" srcId="{F92DC711-261F-40EE-B376-520D691D4364}" destId="{3AA83821-28BF-4CA7-96A7-8F4688677603}" srcOrd="1" destOrd="0" parTransId="{98351937-A983-4DA2-BF94-E62AD863B3CA}" sibTransId="{136C7BE7-E5C8-44EF-A9F6-560AE08E206C}"/>
    <dgm:cxn modelId="{73198129-BA40-45B5-9833-130ED619CD6E}" srcId="{F92DC711-261F-40EE-B376-520D691D4364}" destId="{F68E67CD-FD35-4B45-A524-06E06BFB0723}" srcOrd="9" destOrd="0" parTransId="{124BD0F5-8AE5-4E94-9C01-22666113D294}" sibTransId="{D66A971F-4540-4CC7-90C9-55EA5156CB1A}"/>
    <dgm:cxn modelId="{8AE0742B-2FEA-4ECC-9487-66793F588D0E}" type="presOf" srcId="{3AA83821-28BF-4CA7-96A7-8F4688677603}" destId="{0449384B-06D6-4BF4-B9CA-4689F1F26071}" srcOrd="0" destOrd="1" presId="urn:microsoft.com/office/officeart/2005/8/layout/hList1"/>
    <dgm:cxn modelId="{EF407D3A-DB32-4B78-95FD-062186078CF3}" type="presOf" srcId="{E04CF7E4-00F6-4D53-BEB1-D7DE21874D59}" destId="{93D1EFB2-8296-4731-A868-0015A2DFAF88}" srcOrd="0" destOrd="3" presId="urn:microsoft.com/office/officeart/2005/8/layout/hList1"/>
    <dgm:cxn modelId="{8AEA2040-9D8B-4C6D-89E9-E1A1423BACFD}" srcId="{F92DC711-261F-40EE-B376-520D691D4364}" destId="{F74EF2FD-EBE7-418F-A53A-237D7714DE40}" srcOrd="4" destOrd="0" parTransId="{36178B40-7FA3-4E39-8FFA-5C737B9BA3DC}" sibTransId="{DF683D14-D6DF-484D-A327-DE28D7ABF826}"/>
    <dgm:cxn modelId="{17F43C65-A40D-46AA-B45E-83ACDF88B0B6}" srcId="{F92DC711-261F-40EE-B376-520D691D4364}" destId="{868BD286-E448-4B13-AD21-353021560461}" srcOrd="0" destOrd="0" parTransId="{2E70BE58-CD54-41AA-93E9-720406F94534}" sibTransId="{8AD80866-9832-4E07-A13A-CB8E98E1D418}"/>
    <dgm:cxn modelId="{C6FFD248-034B-4705-9543-47DB027E2A7D}" type="presOf" srcId="{F68E67CD-FD35-4B45-A524-06E06BFB0723}" destId="{0449384B-06D6-4BF4-B9CA-4689F1F26071}" srcOrd="0" destOrd="9" presId="urn:microsoft.com/office/officeart/2005/8/layout/hList1"/>
    <dgm:cxn modelId="{9E58EF48-1CF3-44B2-AA1A-88B0868FC017}" type="presOf" srcId="{B6E6FDC7-29EB-4B0B-B06D-7ACFD22EC193}" destId="{93D1EFB2-8296-4731-A868-0015A2DFAF88}" srcOrd="0" destOrd="5" presId="urn:microsoft.com/office/officeart/2005/8/layout/hList1"/>
    <dgm:cxn modelId="{0B201B4B-5574-4A47-BDE1-8A57C9C7AF41}" type="presOf" srcId="{0DE62168-0DF5-4006-BEF1-DD1181620735}" destId="{0449384B-06D6-4BF4-B9CA-4689F1F26071}" srcOrd="0" destOrd="5" presId="urn:microsoft.com/office/officeart/2005/8/layout/hList1"/>
    <dgm:cxn modelId="{2BBB6C52-6056-420E-A20C-414D9DCB1400}" srcId="{E04CF7E4-00F6-4D53-BEB1-D7DE21874D59}" destId="{B6E6FDC7-29EB-4B0B-B06D-7ACFD22EC193}" srcOrd="1" destOrd="0" parTransId="{7115F2A0-7709-4E06-B168-CFF72FCC6A41}" sibTransId="{99D1B408-42A9-453E-84F1-CE86D6147957}"/>
    <dgm:cxn modelId="{0A346457-F658-4BAE-86D0-9D2E7A1F0503}" srcId="{E04CF7E4-00F6-4D53-BEB1-D7DE21874D59}" destId="{7D99EF8D-DAEF-49BE-BE4F-8307196C8642}" srcOrd="5" destOrd="0" parTransId="{6F435CF4-F8E6-4E94-A7F0-69B295676B51}" sibTransId="{FC285320-256A-4965-A59C-0D59CB0B6148}"/>
    <dgm:cxn modelId="{7A10B257-059F-4DCF-8254-1AE0FD260062}" type="presOf" srcId="{F92DC711-261F-40EE-B376-520D691D4364}" destId="{FAC41E58-84FA-4120-8947-269BF102B41C}" srcOrd="0" destOrd="0" presId="urn:microsoft.com/office/officeart/2005/8/layout/hList1"/>
    <dgm:cxn modelId="{EF34F65A-61A5-46F6-A137-C805B63DD1EB}" type="presOf" srcId="{868BD286-E448-4B13-AD21-353021560461}" destId="{0449384B-06D6-4BF4-B9CA-4689F1F26071}" srcOrd="0" destOrd="0" presId="urn:microsoft.com/office/officeart/2005/8/layout/hList1"/>
    <dgm:cxn modelId="{B00A3E82-EC2F-4593-99B6-4CC2657CB33E}" type="presOf" srcId="{6A70E363-DF50-455C-A0DC-BC1CA75DC90A}" destId="{93D1EFB2-8296-4731-A868-0015A2DFAF88}" srcOrd="0" destOrd="7" presId="urn:microsoft.com/office/officeart/2005/8/layout/hList1"/>
    <dgm:cxn modelId="{018F2B89-1AF4-484B-906F-D1A63F8F640F}" type="presOf" srcId="{2E4569FF-797A-4C5E-BE79-C6976E2347A2}" destId="{67CB93CF-CA22-46CE-98A7-F749FDAB82AE}" srcOrd="0" destOrd="0" presId="urn:microsoft.com/office/officeart/2005/8/layout/hList1"/>
    <dgm:cxn modelId="{986DD489-7629-4FFF-A82F-5500BC235D66}" srcId="{F92DC711-261F-40EE-B376-520D691D4364}" destId="{A207000E-EA21-46D6-8CFF-8281C04F2791}" srcOrd="7" destOrd="0" parTransId="{FD4289F6-DC83-4DEE-A316-A96D0C4C8117}" sibTransId="{313A1F1F-04DC-4CA6-AF37-5A5F78C30348}"/>
    <dgm:cxn modelId="{DB74358A-B250-488C-BAE2-10499937CA30}" srcId="{E04CF7E4-00F6-4D53-BEB1-D7DE21874D59}" destId="{F5CABC47-95DF-4EAB-BFDC-F0D2D66527DC}" srcOrd="2" destOrd="0" parTransId="{CAEE7A29-2AB0-42AE-9C0A-630BAA2FE0A9}" sibTransId="{1D625E44-E72B-4FD4-8639-2BBBC2723EA8}"/>
    <dgm:cxn modelId="{97D71CA0-EDE3-46BB-AB70-4B030189F19F}" type="presOf" srcId="{95A1E6C9-1598-4C95-BA82-558A86CAFA7E}" destId="{0449384B-06D6-4BF4-B9CA-4689F1F26071}" srcOrd="0" destOrd="3" presId="urn:microsoft.com/office/officeart/2005/8/layout/hList1"/>
    <dgm:cxn modelId="{F8C807B6-CB9F-4908-AA3C-8A8327B54365}" type="presOf" srcId="{E3E8A35F-34F7-4874-85ED-C6385CE6B075}" destId="{0449384B-06D6-4BF4-B9CA-4689F1F26071}" srcOrd="0" destOrd="8" presId="urn:microsoft.com/office/officeart/2005/8/layout/hList1"/>
    <dgm:cxn modelId="{756ACDBB-79DE-4B2D-9261-7072A695CC1A}" srcId="{2E4569FF-797A-4C5E-BE79-C6976E2347A2}" destId="{F92DC711-261F-40EE-B376-520D691D4364}" srcOrd="1" destOrd="0" parTransId="{F528A42A-8E24-4733-A23A-137C7E97AE0D}" sibTransId="{C519500B-2B60-4F2A-B391-80270E2FE468}"/>
    <dgm:cxn modelId="{E85F0ABC-BAD2-481B-9BA7-906C08510581}" srcId="{F92DC711-261F-40EE-B376-520D691D4364}" destId="{E3E8A35F-34F7-4874-85ED-C6385CE6B075}" srcOrd="8" destOrd="0" parTransId="{DE0A1F45-2376-4C7E-9B5A-F3366C8E6608}" sibTransId="{E766000E-F146-46F6-9629-11F5BBA2EDAB}"/>
    <dgm:cxn modelId="{EBD88AC5-2A9E-4973-A6AE-8FC959739B3B}" srcId="{3AAD8B3B-E642-49FF-9A1B-9E5981B94DA8}" destId="{DF51C360-9BE1-4EE8-B876-3CA96D6E4421}" srcOrd="1" destOrd="0" parTransId="{BAC2ADFC-ADD5-4048-8DAD-4DAE0C0807AA}" sibTransId="{399D7B4D-D89E-41E1-B7B4-4569553B1C24}"/>
    <dgm:cxn modelId="{047A9ECE-E177-4190-86EE-041415E7F917}" srcId="{F92DC711-261F-40EE-B376-520D691D4364}" destId="{0DE62168-0DF5-4006-BEF1-DD1181620735}" srcOrd="5" destOrd="0" parTransId="{703F334A-C588-45D8-9DD8-AE4708050DBB}" sibTransId="{DCC61D8E-9F69-4BFA-A8A7-736E1E03EA67}"/>
    <dgm:cxn modelId="{EB3483CF-DA40-4618-80DD-47D69658A659}" type="presOf" srcId="{DF51C360-9BE1-4EE8-B876-3CA96D6E4421}" destId="{93D1EFB2-8296-4731-A868-0015A2DFAF88}" srcOrd="0" destOrd="2" presId="urn:microsoft.com/office/officeart/2005/8/layout/hList1"/>
    <dgm:cxn modelId="{16EAD3D2-44D7-4A1A-9908-D6AC3D1E54D8}" srcId="{E04CF7E4-00F6-4D53-BEB1-D7DE21874D59}" destId="{B48E1B15-B8EF-445F-B343-94D69C0C4488}" srcOrd="0" destOrd="0" parTransId="{F37E671A-3A1C-4731-A373-CDD41BCD812C}" sibTransId="{9855DA2E-7284-49B2-AC22-D246D0594F51}"/>
    <dgm:cxn modelId="{EE4210D4-8921-483C-AC72-DFA5B8C4F9F4}" srcId="{7999A282-F2C4-4559-919D-02E459A28FF4}" destId="{3AAD8B3B-E642-49FF-9A1B-9E5981B94DA8}" srcOrd="0" destOrd="0" parTransId="{6044A5C3-F45F-43B7-B9FC-3A25BF7FDEFC}" sibTransId="{8537D723-3A7A-4DF1-A83F-361E39BF9469}"/>
    <dgm:cxn modelId="{A7F21BD7-AB2E-4A0A-A668-459B0C81256C}" srcId="{7999A282-F2C4-4559-919D-02E459A28FF4}" destId="{E04CF7E4-00F6-4D53-BEB1-D7DE21874D59}" srcOrd="1" destOrd="0" parTransId="{23067E9F-EA5A-43F6-9B08-CA6675B1D06D}" sibTransId="{CBCAFA1D-2107-4339-B5BB-59AC7F882250}"/>
    <dgm:cxn modelId="{5AFE3DD8-C772-419A-9593-7D7F35B07363}" srcId="{3AAD8B3B-E642-49FF-9A1B-9E5981B94DA8}" destId="{2F9D523D-28CE-479F-94B4-5ED4E343ACDD}" srcOrd="0" destOrd="0" parTransId="{ADBE1461-0D9A-4B96-BC44-639F1780A08A}" sibTransId="{DE08F292-21E9-41D7-AE8D-01ED1D0F7D42}"/>
    <dgm:cxn modelId="{EB354CE2-DF07-4F7C-B284-53464FDF9728}" type="presOf" srcId="{F5CABC47-95DF-4EAB-BFDC-F0D2D66527DC}" destId="{93D1EFB2-8296-4731-A868-0015A2DFAF88}" srcOrd="0" destOrd="6" presId="urn:microsoft.com/office/officeart/2005/8/layout/hList1"/>
    <dgm:cxn modelId="{F321B1E2-D933-4D49-A9FD-CE65B8B6A1F7}" type="presOf" srcId="{3AAD8B3B-E642-49FF-9A1B-9E5981B94DA8}" destId="{93D1EFB2-8296-4731-A868-0015A2DFAF88}" srcOrd="0" destOrd="0" presId="urn:microsoft.com/office/officeart/2005/8/layout/hList1"/>
    <dgm:cxn modelId="{C3232DE5-0EF7-412E-ADB0-0553A4409BA8}" type="presOf" srcId="{5AD9C06A-4BA4-4906-A154-51CB9CE61033}" destId="{93D1EFB2-8296-4731-A868-0015A2DFAF88}" srcOrd="0" destOrd="8" presId="urn:microsoft.com/office/officeart/2005/8/layout/hList1"/>
    <dgm:cxn modelId="{08EF46F0-8664-40D8-AA7D-8B0582CE99F2}" srcId="{E04CF7E4-00F6-4D53-BEB1-D7DE21874D59}" destId="{6A70E363-DF50-455C-A0DC-BC1CA75DC90A}" srcOrd="3" destOrd="0" parTransId="{112AC296-2931-4D4A-BE8A-81D68C7315DA}" sibTransId="{3B0D1EF6-B0EB-471A-9145-E0BAD9660D4C}"/>
    <dgm:cxn modelId="{0AA8D3F1-284A-4E6F-A1AA-915204C9C4BE}" srcId="{F92DC711-261F-40EE-B376-520D691D4364}" destId="{972194FC-F8EF-4CF3-BA92-2B430C077C17}" srcOrd="2" destOrd="0" parTransId="{122FFF87-22CA-4D77-BCDA-6D9050F07428}" sibTransId="{3B51CE13-4ED9-46EC-96C5-086DEAE8109E}"/>
    <dgm:cxn modelId="{4EFE5EF5-ADF6-40A6-927F-48464A42E406}" srcId="{E04CF7E4-00F6-4D53-BEB1-D7DE21874D59}" destId="{5AD9C06A-4BA4-4906-A154-51CB9CE61033}" srcOrd="4" destOrd="0" parTransId="{7933D5AB-748F-476C-A7CF-A66289A4D494}" sibTransId="{15A13300-448F-4BD4-A22F-4F34381DA222}"/>
    <dgm:cxn modelId="{629EC2F5-3F6F-42E3-9E0E-EEA3512676EB}" type="presOf" srcId="{A207000E-EA21-46D6-8CFF-8281C04F2791}" destId="{0449384B-06D6-4BF4-B9CA-4689F1F26071}" srcOrd="0" destOrd="7" presId="urn:microsoft.com/office/officeart/2005/8/layout/hList1"/>
    <dgm:cxn modelId="{0AA1D6FA-847D-4E9E-8382-DCD3D2F93D94}" srcId="{2E4569FF-797A-4C5E-BE79-C6976E2347A2}" destId="{7999A282-F2C4-4559-919D-02E459A28FF4}" srcOrd="0" destOrd="0" parTransId="{7CE0BED0-44FF-4BE0-AE29-0A306D9EE7E8}" sibTransId="{F4A90D07-0F0E-403A-BB42-D7C7C67EA53F}"/>
    <dgm:cxn modelId="{F9B461A5-A2BD-4676-952F-7E4A9B2AD27A}" type="presParOf" srcId="{67CB93CF-CA22-46CE-98A7-F749FDAB82AE}" destId="{E3D00039-4ED5-41CA-883A-EC9E8EA2C4D1}" srcOrd="0" destOrd="0" presId="urn:microsoft.com/office/officeart/2005/8/layout/hList1"/>
    <dgm:cxn modelId="{D516A3BD-1420-47B2-AE5A-EF26CDD6006D}" type="presParOf" srcId="{E3D00039-4ED5-41CA-883A-EC9E8EA2C4D1}" destId="{300F3D95-4406-495A-8883-7814B8604C94}" srcOrd="0" destOrd="0" presId="urn:microsoft.com/office/officeart/2005/8/layout/hList1"/>
    <dgm:cxn modelId="{D739AF4E-D7AE-4285-B25B-BFE1E37F75B3}" type="presParOf" srcId="{E3D00039-4ED5-41CA-883A-EC9E8EA2C4D1}" destId="{93D1EFB2-8296-4731-A868-0015A2DFAF88}" srcOrd="1" destOrd="0" presId="urn:microsoft.com/office/officeart/2005/8/layout/hList1"/>
    <dgm:cxn modelId="{B9A0C7E6-2A16-479F-A64B-28FAADB1FD58}" type="presParOf" srcId="{67CB93CF-CA22-46CE-98A7-F749FDAB82AE}" destId="{6E64E421-0F0F-4DBD-B4A9-D1799617CD3E}" srcOrd="1" destOrd="0" presId="urn:microsoft.com/office/officeart/2005/8/layout/hList1"/>
    <dgm:cxn modelId="{08EB51F1-2886-4D9A-AEF6-426CD1B31173}" type="presParOf" srcId="{67CB93CF-CA22-46CE-98A7-F749FDAB82AE}" destId="{441311F3-BD02-4922-80A9-04281FFC2F5F}" srcOrd="2" destOrd="0" presId="urn:microsoft.com/office/officeart/2005/8/layout/hList1"/>
    <dgm:cxn modelId="{CEA72940-5206-43B9-8F4D-7B4AE4BC2550}" type="presParOf" srcId="{441311F3-BD02-4922-80A9-04281FFC2F5F}" destId="{FAC41E58-84FA-4120-8947-269BF102B41C}" srcOrd="0" destOrd="0" presId="urn:microsoft.com/office/officeart/2005/8/layout/hList1"/>
    <dgm:cxn modelId="{F06055C1-02B2-4D25-9514-7CD2318C61C0}" type="presParOf" srcId="{441311F3-BD02-4922-80A9-04281FFC2F5F}" destId="{0449384B-06D6-4BF4-B9CA-4689F1F260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2DDB3-316A-4392-96FF-C6CB23E7E2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B398D7-4168-4CE8-9705-3511A57F6C14}">
      <dgm:prSet/>
      <dgm:spPr/>
      <dgm:t>
        <a:bodyPr/>
        <a:lstStyle/>
        <a:p>
          <a:pPr>
            <a:defRPr b="1"/>
          </a:pPr>
          <a:r>
            <a:rPr lang="en-US" dirty="0" err="1">
              <a:solidFill>
                <a:srgbClr val="FFC000"/>
              </a:solidFill>
            </a:rPr>
            <a:t>Statu</a:t>
          </a:r>
          <a:r>
            <a:rPr lang="en-US" dirty="0">
              <a:solidFill>
                <a:srgbClr val="FFC000"/>
              </a:solidFill>
            </a:rPr>
            <a:t> Quo</a:t>
          </a:r>
        </a:p>
      </dgm:t>
    </dgm:pt>
    <dgm:pt modelId="{1F9F9E5F-FF57-431F-AC7B-646E434D5A02}" type="parTrans" cxnId="{4199F7D7-31DF-44E4-83DB-79AD4D033652}">
      <dgm:prSet/>
      <dgm:spPr/>
      <dgm:t>
        <a:bodyPr/>
        <a:lstStyle/>
        <a:p>
          <a:endParaRPr lang="en-US"/>
        </a:p>
      </dgm:t>
    </dgm:pt>
    <dgm:pt modelId="{2C5A6FA8-1DA7-4079-994D-E0FDC967A741}" type="sibTrans" cxnId="{4199F7D7-31DF-44E4-83DB-79AD4D033652}">
      <dgm:prSet/>
      <dgm:spPr/>
      <dgm:t>
        <a:bodyPr/>
        <a:lstStyle/>
        <a:p>
          <a:endParaRPr lang="en-US"/>
        </a:p>
      </dgm:t>
    </dgm:pt>
    <dgm:pt modelId="{40004BA5-D521-422A-90A4-835E87034081}">
      <dgm:prSet/>
      <dgm:spPr/>
      <dgm:t>
        <a:bodyPr/>
        <a:lstStyle/>
        <a:p>
          <a:r>
            <a:rPr lang="es-ES" dirty="0"/>
            <a:t>No hacer nada y nuestras calles continuarán deteriorándose a un costo de $ 2 millones en mantenimiento diferido por año.</a:t>
          </a:r>
          <a:endParaRPr lang="en-US" dirty="0"/>
        </a:p>
      </dgm:t>
    </dgm:pt>
    <dgm:pt modelId="{CDD2637A-5870-4822-86A7-EC003B527B4D}" type="parTrans" cxnId="{505A3E82-4E3E-4AC9-A841-A2D5690E2C10}">
      <dgm:prSet/>
      <dgm:spPr/>
      <dgm:t>
        <a:bodyPr/>
        <a:lstStyle/>
        <a:p>
          <a:endParaRPr lang="en-US"/>
        </a:p>
      </dgm:t>
    </dgm:pt>
    <dgm:pt modelId="{704D8B6F-D823-4521-AC67-063CD81F2A64}" type="sibTrans" cxnId="{505A3E82-4E3E-4AC9-A841-A2D5690E2C10}">
      <dgm:prSet/>
      <dgm:spPr/>
      <dgm:t>
        <a:bodyPr/>
        <a:lstStyle/>
        <a:p>
          <a:endParaRPr lang="en-US"/>
        </a:p>
      </dgm:t>
    </dgm:pt>
    <dgm:pt modelId="{DFE22CBC-F87A-4ED0-ABC9-D0C002D648B5}">
      <dgm:prSet/>
      <dgm:spPr/>
      <dgm:t>
        <a:bodyPr/>
        <a:lstStyle/>
        <a:p>
          <a:pPr>
            <a:defRPr b="1"/>
          </a:pPr>
          <a:r>
            <a:rPr lang="en-US" dirty="0" err="1">
              <a:solidFill>
                <a:srgbClr val="C00000"/>
              </a:solidFill>
            </a:rPr>
            <a:t>Impuesto</a:t>
          </a:r>
          <a:r>
            <a:rPr lang="en-US" dirty="0">
              <a:solidFill>
                <a:srgbClr val="C00000"/>
              </a:solidFill>
            </a:rPr>
            <a:t> </a:t>
          </a:r>
          <a:r>
            <a:rPr lang="en-US" dirty="0" err="1">
              <a:solidFill>
                <a:srgbClr val="C00000"/>
              </a:solidFill>
            </a:rPr>
            <a:t>sobre</a:t>
          </a:r>
          <a:r>
            <a:rPr lang="en-US" dirty="0">
              <a:solidFill>
                <a:srgbClr val="C00000"/>
              </a:solidFill>
            </a:rPr>
            <a:t> la </a:t>
          </a:r>
          <a:r>
            <a:rPr lang="en-US" dirty="0" err="1">
              <a:solidFill>
                <a:srgbClr val="C00000"/>
              </a:solidFill>
            </a:rPr>
            <a:t>Propiedad</a:t>
          </a:r>
          <a:endParaRPr lang="en-US" dirty="0">
            <a:solidFill>
              <a:srgbClr val="C00000"/>
            </a:solidFill>
          </a:endParaRPr>
        </a:p>
      </dgm:t>
    </dgm:pt>
    <dgm:pt modelId="{3EC79E9B-378D-42F4-BE82-6271E44A7439}" type="parTrans" cxnId="{61B02795-C7CE-4048-A298-CE86CDAB4C2A}">
      <dgm:prSet/>
      <dgm:spPr/>
      <dgm:t>
        <a:bodyPr/>
        <a:lstStyle/>
        <a:p>
          <a:endParaRPr lang="en-US"/>
        </a:p>
      </dgm:t>
    </dgm:pt>
    <dgm:pt modelId="{EE5B622A-0787-4C09-AD82-6B2CA44E563E}" type="sibTrans" cxnId="{61B02795-C7CE-4048-A298-CE86CDAB4C2A}">
      <dgm:prSet/>
      <dgm:spPr/>
      <dgm:t>
        <a:bodyPr/>
        <a:lstStyle/>
        <a:p>
          <a:endParaRPr lang="en-US"/>
        </a:p>
      </dgm:t>
    </dgm:pt>
    <dgm:pt modelId="{C9B01B48-6A9A-4F27-8847-ACD83CE3FC55}">
      <dgm:prSet/>
      <dgm:spPr/>
      <dgm:t>
        <a:bodyPr/>
        <a:lstStyle/>
        <a:p>
          <a:r>
            <a:rPr lang="en-US" dirty="0" err="1"/>
            <a:t>Aumentar</a:t>
          </a:r>
          <a:r>
            <a:rPr lang="en-US" dirty="0"/>
            <a:t> </a:t>
          </a:r>
          <a:r>
            <a:rPr lang="en-US" dirty="0" err="1"/>
            <a:t>significativamente</a:t>
          </a:r>
          <a:r>
            <a:rPr lang="en-US" dirty="0"/>
            <a:t> </a:t>
          </a:r>
          <a:r>
            <a:rPr lang="en-US" dirty="0" err="1"/>
            <a:t>el</a:t>
          </a:r>
          <a:r>
            <a:rPr lang="en-US" dirty="0"/>
            <a:t> </a:t>
          </a:r>
          <a:r>
            <a:rPr lang="en-US" dirty="0" err="1"/>
            <a:t>impuesto</a:t>
          </a:r>
          <a:r>
            <a:rPr lang="en-US" dirty="0"/>
            <a:t> a las </a:t>
          </a:r>
          <a:r>
            <a:rPr lang="en-US" dirty="0" err="1"/>
            <a:t>propiedades</a:t>
          </a:r>
          <a:r>
            <a:rPr lang="en-US" dirty="0"/>
            <a:t> y/o </a:t>
          </a:r>
          <a:r>
            <a:rPr lang="en-US" dirty="0" err="1"/>
            <a:t>reducir</a:t>
          </a:r>
          <a:r>
            <a:rPr lang="en-US" dirty="0"/>
            <a:t> </a:t>
          </a:r>
          <a:r>
            <a:rPr lang="en-US" dirty="0" err="1"/>
            <a:t>los</a:t>
          </a:r>
          <a:r>
            <a:rPr lang="en-US" dirty="0"/>
            <a:t> </a:t>
          </a:r>
          <a:r>
            <a:rPr lang="en-US" dirty="0" err="1"/>
            <a:t>servicios</a:t>
          </a:r>
          <a:r>
            <a:rPr lang="en-US" dirty="0"/>
            <a:t> para </a:t>
          </a:r>
          <a:r>
            <a:rPr lang="en-US" dirty="0" err="1"/>
            <a:t>proporcionar</a:t>
          </a:r>
          <a:r>
            <a:rPr lang="en-US" dirty="0"/>
            <a:t> $1.7 </a:t>
          </a:r>
          <a:r>
            <a:rPr lang="en-US" dirty="0" err="1"/>
            <a:t>millones</a:t>
          </a:r>
          <a:r>
            <a:rPr lang="en-US" dirty="0"/>
            <a:t> </a:t>
          </a:r>
          <a:r>
            <a:rPr lang="en-US" dirty="0" err="1"/>
            <a:t>necesarios</a:t>
          </a:r>
          <a:r>
            <a:rPr lang="en-US" dirty="0"/>
            <a:t> para </a:t>
          </a:r>
          <a:r>
            <a:rPr lang="en-US" dirty="0" err="1"/>
            <a:t>mantener</a:t>
          </a:r>
          <a:r>
            <a:rPr lang="en-US" dirty="0"/>
            <a:t> </a:t>
          </a:r>
          <a:r>
            <a:rPr lang="en-US" dirty="0" err="1"/>
            <a:t>el</a:t>
          </a:r>
          <a:r>
            <a:rPr lang="en-US" dirty="0"/>
            <a:t> </a:t>
          </a:r>
          <a:r>
            <a:rPr lang="en-US" dirty="0" err="1"/>
            <a:t>pavimento</a:t>
          </a:r>
          <a:r>
            <a:rPr lang="en-US" dirty="0"/>
            <a:t> </a:t>
          </a:r>
          <a:r>
            <a:rPr lang="en-US" dirty="0" err="1"/>
            <a:t>existente</a:t>
          </a:r>
          <a:r>
            <a:rPr lang="en-US" dirty="0"/>
            <a:t> </a:t>
          </a:r>
          <a:r>
            <a:rPr lang="en-US" dirty="0" err="1"/>
            <a:t>por</a:t>
          </a:r>
          <a:r>
            <a:rPr lang="en-US" dirty="0"/>
            <a:t> </a:t>
          </a:r>
          <a:r>
            <a:rPr lang="en-US" dirty="0" err="1"/>
            <a:t>año</a:t>
          </a:r>
          <a:r>
            <a:rPr lang="en-US" dirty="0"/>
            <a:t>.</a:t>
          </a:r>
        </a:p>
      </dgm:t>
    </dgm:pt>
    <dgm:pt modelId="{F8245802-F3CD-45FA-B616-57D945CDED9A}" type="parTrans" cxnId="{668674BA-7F3D-43FA-A8F0-2E822B59F714}">
      <dgm:prSet/>
      <dgm:spPr/>
      <dgm:t>
        <a:bodyPr/>
        <a:lstStyle/>
        <a:p>
          <a:endParaRPr lang="en-US"/>
        </a:p>
      </dgm:t>
    </dgm:pt>
    <dgm:pt modelId="{00E20B14-1CAA-425B-BC83-E5D13F79BE05}" type="sibTrans" cxnId="{668674BA-7F3D-43FA-A8F0-2E822B59F714}">
      <dgm:prSet/>
      <dgm:spPr/>
      <dgm:t>
        <a:bodyPr/>
        <a:lstStyle/>
        <a:p>
          <a:endParaRPr lang="en-US"/>
        </a:p>
      </dgm:t>
    </dgm:pt>
    <dgm:pt modelId="{0B753EC3-4157-4662-A14D-DF84123B93E5}">
      <dgm:prSet/>
      <dgm:spPr/>
      <dgm:t>
        <a:bodyPr/>
        <a:lstStyle/>
        <a:p>
          <a:pPr>
            <a:defRPr b="1"/>
          </a:pPr>
          <a:r>
            <a:rPr lang="en-US" dirty="0" err="1">
              <a:solidFill>
                <a:srgbClr val="008000"/>
              </a:solidFill>
            </a:rPr>
            <a:t>Impuesto</a:t>
          </a:r>
          <a:r>
            <a:rPr lang="en-US" dirty="0">
              <a:solidFill>
                <a:srgbClr val="008000"/>
              </a:solidFill>
            </a:rPr>
            <a:t> </a:t>
          </a:r>
          <a:r>
            <a:rPr lang="en-US" dirty="0" err="1">
              <a:solidFill>
                <a:srgbClr val="008000"/>
              </a:solidFill>
            </a:rPr>
            <a:t>sobre</a:t>
          </a:r>
          <a:r>
            <a:rPr lang="en-US" dirty="0">
              <a:solidFill>
                <a:srgbClr val="008000"/>
              </a:solidFill>
            </a:rPr>
            <a:t> las Ventas</a:t>
          </a:r>
        </a:p>
      </dgm:t>
    </dgm:pt>
    <dgm:pt modelId="{DF392283-997E-4BC0-BA72-CBC8F56F1B11}" type="parTrans" cxnId="{A23E2CC9-C097-4099-ABA9-4C7C0AB04832}">
      <dgm:prSet/>
      <dgm:spPr/>
      <dgm:t>
        <a:bodyPr/>
        <a:lstStyle/>
        <a:p>
          <a:endParaRPr lang="en-US"/>
        </a:p>
      </dgm:t>
    </dgm:pt>
    <dgm:pt modelId="{F6D66B7C-65FB-482D-BD02-4DDA2D1AC825}" type="sibTrans" cxnId="{A23E2CC9-C097-4099-ABA9-4C7C0AB04832}">
      <dgm:prSet/>
      <dgm:spPr/>
      <dgm:t>
        <a:bodyPr/>
        <a:lstStyle/>
        <a:p>
          <a:endParaRPr lang="en-US"/>
        </a:p>
      </dgm:t>
    </dgm:pt>
    <dgm:pt modelId="{7CE92CA7-E07D-42BD-8E72-C2A6FEFF23F8}">
      <dgm:prSet/>
      <dgm:spPr/>
      <dgm:t>
        <a:bodyPr/>
        <a:lstStyle/>
        <a:p>
          <a:r>
            <a:rPr lang="es-MX" dirty="0"/>
            <a:t>Se aprueba el aumento de impuesto sobre las ventas de 1/2 centavo para dedicarlo al mantenimiento de las calles y modernizacion. Reducir el impuesto de las propiedades por 4 puntos de la taza de propiedad en el presupuesto de 2024 un nivel que no se a visto en 30 años.</a:t>
          </a:r>
          <a:endParaRPr lang="en-US" dirty="0"/>
        </a:p>
      </dgm:t>
    </dgm:pt>
    <dgm:pt modelId="{E64ED9B1-5C71-428E-8F25-2A7AD3B01676}" type="parTrans" cxnId="{7D119B84-5DF5-4CEF-80A7-6D9AD389087C}">
      <dgm:prSet/>
      <dgm:spPr/>
      <dgm:t>
        <a:bodyPr/>
        <a:lstStyle/>
        <a:p>
          <a:endParaRPr lang="en-US"/>
        </a:p>
      </dgm:t>
    </dgm:pt>
    <dgm:pt modelId="{E5E5BAA8-1DCA-4AE6-AF26-E15698AB1B25}" type="sibTrans" cxnId="{7D119B84-5DF5-4CEF-80A7-6D9AD389087C}">
      <dgm:prSet/>
      <dgm:spPr/>
      <dgm:t>
        <a:bodyPr/>
        <a:lstStyle/>
        <a:p>
          <a:endParaRPr lang="en-US"/>
        </a:p>
      </dgm:t>
    </dgm:pt>
    <dgm:pt modelId="{37E52B64-120E-4676-9C75-4157DBAC3DD5}" type="pres">
      <dgm:prSet presAssocID="{E022DDB3-316A-4392-96FF-C6CB23E7E283}" presName="linear" presStyleCnt="0">
        <dgm:presLayoutVars>
          <dgm:animLvl val="lvl"/>
          <dgm:resizeHandles val="exact"/>
        </dgm:presLayoutVars>
      </dgm:prSet>
      <dgm:spPr/>
    </dgm:pt>
    <dgm:pt modelId="{B7AB1FF5-854A-4FEB-8B49-C1C7BA563056}" type="pres">
      <dgm:prSet presAssocID="{6EB398D7-4168-4CE8-9705-3511A57F6C14}" presName="parentText" presStyleLbl="node1" presStyleIdx="0" presStyleCnt="3" custLinFactNeighborX="-28312" custLinFactNeighborY="-8031">
        <dgm:presLayoutVars>
          <dgm:chMax val="0"/>
          <dgm:bulletEnabled val="1"/>
        </dgm:presLayoutVars>
      </dgm:prSet>
      <dgm:spPr/>
    </dgm:pt>
    <dgm:pt modelId="{061BBB07-54E4-4D7A-A6B7-5EE8009B1357}" type="pres">
      <dgm:prSet presAssocID="{6EB398D7-4168-4CE8-9705-3511A57F6C14}" presName="childText" presStyleLbl="revTx" presStyleIdx="0" presStyleCnt="3">
        <dgm:presLayoutVars>
          <dgm:bulletEnabled val="1"/>
        </dgm:presLayoutVars>
      </dgm:prSet>
      <dgm:spPr/>
    </dgm:pt>
    <dgm:pt modelId="{AF2B2668-877F-46CF-A96B-003D1908C28D}" type="pres">
      <dgm:prSet presAssocID="{DFE22CBC-F87A-4ED0-ABC9-D0C002D648B5}" presName="parentText" presStyleLbl="node1" presStyleIdx="1" presStyleCnt="3">
        <dgm:presLayoutVars>
          <dgm:chMax val="0"/>
          <dgm:bulletEnabled val="1"/>
        </dgm:presLayoutVars>
      </dgm:prSet>
      <dgm:spPr/>
    </dgm:pt>
    <dgm:pt modelId="{D92E3D99-4EBB-4675-B3F3-72EB791F5836}" type="pres">
      <dgm:prSet presAssocID="{DFE22CBC-F87A-4ED0-ABC9-D0C002D648B5}" presName="childText" presStyleLbl="revTx" presStyleIdx="1" presStyleCnt="3">
        <dgm:presLayoutVars>
          <dgm:bulletEnabled val="1"/>
        </dgm:presLayoutVars>
      </dgm:prSet>
      <dgm:spPr/>
    </dgm:pt>
    <dgm:pt modelId="{78E613EC-5F5B-456B-A917-C3D284360DAD}" type="pres">
      <dgm:prSet presAssocID="{0B753EC3-4157-4662-A14D-DF84123B93E5}" presName="parentText" presStyleLbl="node1" presStyleIdx="2" presStyleCnt="3">
        <dgm:presLayoutVars>
          <dgm:chMax val="0"/>
          <dgm:bulletEnabled val="1"/>
        </dgm:presLayoutVars>
      </dgm:prSet>
      <dgm:spPr/>
    </dgm:pt>
    <dgm:pt modelId="{A8DAA32F-2265-428F-AC24-7817EFE91A9B}" type="pres">
      <dgm:prSet presAssocID="{0B753EC3-4157-4662-A14D-DF84123B93E5}" presName="childText" presStyleLbl="revTx" presStyleIdx="2" presStyleCnt="3">
        <dgm:presLayoutVars>
          <dgm:bulletEnabled val="1"/>
        </dgm:presLayoutVars>
      </dgm:prSet>
      <dgm:spPr/>
    </dgm:pt>
  </dgm:ptLst>
  <dgm:cxnLst>
    <dgm:cxn modelId="{21AD861A-D1C3-471C-A608-5C502C415309}" type="presOf" srcId="{7CE92CA7-E07D-42BD-8E72-C2A6FEFF23F8}" destId="{A8DAA32F-2265-428F-AC24-7817EFE91A9B}" srcOrd="0" destOrd="0" presId="urn:microsoft.com/office/officeart/2005/8/layout/vList2"/>
    <dgm:cxn modelId="{8684541B-436F-4A68-ABA9-3E17A8D9F70D}" type="presOf" srcId="{C9B01B48-6A9A-4F27-8847-ACD83CE3FC55}" destId="{D92E3D99-4EBB-4675-B3F3-72EB791F5836}" srcOrd="0" destOrd="0" presId="urn:microsoft.com/office/officeart/2005/8/layout/vList2"/>
    <dgm:cxn modelId="{6F560220-4467-464E-BF93-B2659AEAABB2}" type="presOf" srcId="{DFE22CBC-F87A-4ED0-ABC9-D0C002D648B5}" destId="{AF2B2668-877F-46CF-A96B-003D1908C28D}" srcOrd="0" destOrd="0" presId="urn:microsoft.com/office/officeart/2005/8/layout/vList2"/>
    <dgm:cxn modelId="{AF39BF38-C517-419B-8932-6174AE8C452F}" type="presOf" srcId="{0B753EC3-4157-4662-A14D-DF84123B93E5}" destId="{78E613EC-5F5B-456B-A917-C3D284360DAD}" srcOrd="0" destOrd="0" presId="urn:microsoft.com/office/officeart/2005/8/layout/vList2"/>
    <dgm:cxn modelId="{803AAE49-3B91-4A67-BAB5-EF39FEB98F52}" type="presOf" srcId="{E022DDB3-316A-4392-96FF-C6CB23E7E283}" destId="{37E52B64-120E-4676-9C75-4157DBAC3DD5}" srcOrd="0" destOrd="0" presId="urn:microsoft.com/office/officeart/2005/8/layout/vList2"/>
    <dgm:cxn modelId="{505A3E82-4E3E-4AC9-A841-A2D5690E2C10}" srcId="{6EB398D7-4168-4CE8-9705-3511A57F6C14}" destId="{40004BA5-D521-422A-90A4-835E87034081}" srcOrd="0" destOrd="0" parTransId="{CDD2637A-5870-4822-86A7-EC003B527B4D}" sibTransId="{704D8B6F-D823-4521-AC67-063CD81F2A64}"/>
    <dgm:cxn modelId="{7D119B84-5DF5-4CEF-80A7-6D9AD389087C}" srcId="{0B753EC3-4157-4662-A14D-DF84123B93E5}" destId="{7CE92CA7-E07D-42BD-8E72-C2A6FEFF23F8}" srcOrd="0" destOrd="0" parTransId="{E64ED9B1-5C71-428E-8F25-2A7AD3B01676}" sibTransId="{E5E5BAA8-1DCA-4AE6-AF26-E15698AB1B25}"/>
    <dgm:cxn modelId="{61B02795-C7CE-4048-A298-CE86CDAB4C2A}" srcId="{E022DDB3-316A-4392-96FF-C6CB23E7E283}" destId="{DFE22CBC-F87A-4ED0-ABC9-D0C002D648B5}" srcOrd="1" destOrd="0" parTransId="{3EC79E9B-378D-42F4-BE82-6271E44A7439}" sibTransId="{EE5B622A-0787-4C09-AD82-6B2CA44E563E}"/>
    <dgm:cxn modelId="{B585059A-CA38-456D-8E3F-38CC2AD89E8F}" type="presOf" srcId="{6EB398D7-4168-4CE8-9705-3511A57F6C14}" destId="{B7AB1FF5-854A-4FEB-8B49-C1C7BA563056}" srcOrd="0" destOrd="0" presId="urn:microsoft.com/office/officeart/2005/8/layout/vList2"/>
    <dgm:cxn modelId="{668674BA-7F3D-43FA-A8F0-2E822B59F714}" srcId="{DFE22CBC-F87A-4ED0-ABC9-D0C002D648B5}" destId="{C9B01B48-6A9A-4F27-8847-ACD83CE3FC55}" srcOrd="0" destOrd="0" parTransId="{F8245802-F3CD-45FA-B616-57D945CDED9A}" sibTransId="{00E20B14-1CAA-425B-BC83-E5D13F79BE05}"/>
    <dgm:cxn modelId="{A23E2CC9-C097-4099-ABA9-4C7C0AB04832}" srcId="{E022DDB3-316A-4392-96FF-C6CB23E7E283}" destId="{0B753EC3-4157-4662-A14D-DF84123B93E5}" srcOrd="2" destOrd="0" parTransId="{DF392283-997E-4BC0-BA72-CBC8F56F1B11}" sibTransId="{F6D66B7C-65FB-482D-BD02-4DDA2D1AC825}"/>
    <dgm:cxn modelId="{4199F7D7-31DF-44E4-83DB-79AD4D033652}" srcId="{E022DDB3-316A-4392-96FF-C6CB23E7E283}" destId="{6EB398D7-4168-4CE8-9705-3511A57F6C14}" srcOrd="0" destOrd="0" parTransId="{1F9F9E5F-FF57-431F-AC7B-646E434D5A02}" sibTransId="{2C5A6FA8-1DA7-4079-994D-E0FDC967A741}"/>
    <dgm:cxn modelId="{9861D9F4-3890-440E-91E6-8E4FADE207A4}" type="presOf" srcId="{40004BA5-D521-422A-90A4-835E87034081}" destId="{061BBB07-54E4-4D7A-A6B7-5EE8009B1357}" srcOrd="0" destOrd="0" presId="urn:microsoft.com/office/officeart/2005/8/layout/vList2"/>
    <dgm:cxn modelId="{68837074-CBD9-4A01-97E8-92DD30BF4B29}" type="presParOf" srcId="{37E52B64-120E-4676-9C75-4157DBAC3DD5}" destId="{B7AB1FF5-854A-4FEB-8B49-C1C7BA563056}" srcOrd="0" destOrd="0" presId="urn:microsoft.com/office/officeart/2005/8/layout/vList2"/>
    <dgm:cxn modelId="{96BC3C1B-D09E-487D-A115-DACAC656EA2F}" type="presParOf" srcId="{37E52B64-120E-4676-9C75-4157DBAC3DD5}" destId="{061BBB07-54E4-4D7A-A6B7-5EE8009B1357}" srcOrd="1" destOrd="0" presId="urn:microsoft.com/office/officeart/2005/8/layout/vList2"/>
    <dgm:cxn modelId="{01ACC5F3-12DF-4CCF-95D0-B12289EB25A5}" type="presParOf" srcId="{37E52B64-120E-4676-9C75-4157DBAC3DD5}" destId="{AF2B2668-877F-46CF-A96B-003D1908C28D}" srcOrd="2" destOrd="0" presId="urn:microsoft.com/office/officeart/2005/8/layout/vList2"/>
    <dgm:cxn modelId="{E01256F6-9A83-4E15-9D07-B979DCD10466}" type="presParOf" srcId="{37E52B64-120E-4676-9C75-4157DBAC3DD5}" destId="{D92E3D99-4EBB-4675-B3F3-72EB791F5836}" srcOrd="3" destOrd="0" presId="urn:microsoft.com/office/officeart/2005/8/layout/vList2"/>
    <dgm:cxn modelId="{23708805-8F65-400E-919F-2F5ACAA25185}" type="presParOf" srcId="{37E52B64-120E-4676-9C75-4157DBAC3DD5}" destId="{78E613EC-5F5B-456B-A917-C3D284360DAD}" srcOrd="4" destOrd="0" presId="urn:microsoft.com/office/officeart/2005/8/layout/vList2"/>
    <dgm:cxn modelId="{B6715F06-0AE4-4AA1-A7AC-EA202F11ABDB}" type="presParOf" srcId="{37E52B64-120E-4676-9C75-4157DBAC3DD5}" destId="{A8DAA32F-2265-428F-AC24-7817EFE91A9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72CDD5-F3AB-4C82-AC38-0E0FA8D8DCB9}"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E346B468-2CDB-4FD4-B5AC-493BDE9997E2}">
      <dgm:prSet/>
      <dgm:spPr/>
      <dgm:t>
        <a:bodyPr/>
        <a:lstStyle/>
        <a:p>
          <a:pPr>
            <a:defRPr b="1"/>
          </a:pPr>
          <a:r>
            <a:rPr lang="en-US" dirty="0"/>
            <a:t>5 Oct.</a:t>
          </a:r>
        </a:p>
      </dgm:t>
    </dgm:pt>
    <dgm:pt modelId="{0F42BEE9-26CB-4D55-ABF4-E62587C35EB9}" type="parTrans" cxnId="{06C1DEA8-0BA2-472C-90B1-30CAD6914034}">
      <dgm:prSet/>
      <dgm:spPr/>
      <dgm:t>
        <a:bodyPr/>
        <a:lstStyle/>
        <a:p>
          <a:endParaRPr lang="en-US"/>
        </a:p>
      </dgm:t>
    </dgm:pt>
    <dgm:pt modelId="{6CEB2B01-8B34-43E3-A99C-CCD913AE3385}" type="sibTrans" cxnId="{06C1DEA8-0BA2-472C-90B1-30CAD6914034}">
      <dgm:prSet/>
      <dgm:spPr/>
      <dgm:t>
        <a:bodyPr/>
        <a:lstStyle/>
        <a:p>
          <a:endParaRPr lang="en-US"/>
        </a:p>
      </dgm:t>
    </dgm:pt>
    <dgm:pt modelId="{78F0CCAB-814A-4C45-8DFA-62363F23564E}">
      <dgm:prSet/>
      <dgm:spPr/>
      <dgm:t>
        <a:bodyPr/>
        <a:lstStyle/>
        <a:p>
          <a:r>
            <a:rPr lang="en-US" dirty="0" err="1"/>
            <a:t>Reunión</a:t>
          </a:r>
          <a:r>
            <a:rPr lang="en-US" dirty="0"/>
            <a:t> del </a:t>
          </a:r>
          <a:r>
            <a:rPr lang="en-US" dirty="0" err="1"/>
            <a:t>Ayuntamiento</a:t>
          </a:r>
          <a:r>
            <a:rPr lang="en-US" dirty="0"/>
            <a:t>
</a:t>
          </a:r>
        </a:p>
      </dgm:t>
    </dgm:pt>
    <dgm:pt modelId="{4FEA8693-D2F4-4F93-A182-420FFB07F7BF}" type="parTrans" cxnId="{CD70E210-AAF6-487A-8EED-6415D9A37272}">
      <dgm:prSet/>
      <dgm:spPr/>
      <dgm:t>
        <a:bodyPr/>
        <a:lstStyle/>
        <a:p>
          <a:endParaRPr lang="en-US"/>
        </a:p>
      </dgm:t>
    </dgm:pt>
    <dgm:pt modelId="{9D469734-B227-439E-AADF-6C7F05299427}" type="sibTrans" cxnId="{CD70E210-AAF6-487A-8EED-6415D9A37272}">
      <dgm:prSet/>
      <dgm:spPr/>
      <dgm:t>
        <a:bodyPr/>
        <a:lstStyle/>
        <a:p>
          <a:endParaRPr lang="en-US"/>
        </a:p>
      </dgm:t>
    </dgm:pt>
    <dgm:pt modelId="{8F8061D2-DE03-4D28-8514-FBEE321A92D7}">
      <dgm:prSet/>
      <dgm:spPr/>
      <dgm:t>
        <a:bodyPr/>
        <a:lstStyle/>
        <a:p>
          <a:pPr>
            <a:defRPr b="1"/>
          </a:pPr>
          <a:r>
            <a:rPr lang="en-US"/>
            <a:t>18 Oct.</a:t>
          </a:r>
        </a:p>
      </dgm:t>
    </dgm:pt>
    <dgm:pt modelId="{D9B2A8F4-F48F-4A41-95E1-EF038D6E2C93}" type="parTrans" cxnId="{F3346919-04C5-4E2C-98E8-5996483B2312}">
      <dgm:prSet/>
      <dgm:spPr/>
      <dgm:t>
        <a:bodyPr/>
        <a:lstStyle/>
        <a:p>
          <a:endParaRPr lang="en-US"/>
        </a:p>
      </dgm:t>
    </dgm:pt>
    <dgm:pt modelId="{B7EF9584-6500-49C7-9F61-02225F000708}" type="sibTrans" cxnId="{F3346919-04C5-4E2C-98E8-5996483B2312}">
      <dgm:prSet/>
      <dgm:spPr/>
      <dgm:t>
        <a:bodyPr/>
        <a:lstStyle/>
        <a:p>
          <a:endParaRPr lang="en-US"/>
        </a:p>
      </dgm:t>
    </dgm:pt>
    <dgm:pt modelId="{D8F4BD10-60EF-46CA-BEA6-5C30C042F261}">
      <dgm:prSet/>
      <dgm:spPr/>
      <dgm:t>
        <a:bodyPr/>
        <a:lstStyle/>
        <a:p>
          <a:r>
            <a:rPr lang="es-ES" dirty="0"/>
            <a:t>Fecha Límite de Registro de Votantes</a:t>
          </a:r>
          <a:endParaRPr lang="en-US" dirty="0"/>
        </a:p>
      </dgm:t>
    </dgm:pt>
    <dgm:pt modelId="{0FFB7E7F-3D7B-4544-84C4-C9D6FF7AFBD9}" type="parTrans" cxnId="{CA858D0D-716E-4F54-9AF8-CB083B79CC0B}">
      <dgm:prSet/>
      <dgm:spPr/>
      <dgm:t>
        <a:bodyPr/>
        <a:lstStyle/>
        <a:p>
          <a:endParaRPr lang="en-US"/>
        </a:p>
      </dgm:t>
    </dgm:pt>
    <dgm:pt modelId="{F47A335A-844A-456A-BA0C-93AFF179EE13}" type="sibTrans" cxnId="{CA858D0D-716E-4F54-9AF8-CB083B79CC0B}">
      <dgm:prSet/>
      <dgm:spPr/>
      <dgm:t>
        <a:bodyPr/>
        <a:lstStyle/>
        <a:p>
          <a:endParaRPr lang="en-US"/>
        </a:p>
      </dgm:t>
    </dgm:pt>
    <dgm:pt modelId="{AA73EB6C-B7DD-4336-95C5-004B8F78DE9E}">
      <dgm:prSet/>
      <dgm:spPr/>
      <dgm:t>
        <a:bodyPr/>
        <a:lstStyle/>
        <a:p>
          <a:pPr>
            <a:defRPr b="1"/>
          </a:pPr>
          <a:r>
            <a:rPr lang="en-US"/>
            <a:t>20 Oct.</a:t>
          </a:r>
        </a:p>
      </dgm:t>
    </dgm:pt>
    <dgm:pt modelId="{995E4F22-2094-420E-B871-A6C52B6B344D}" type="parTrans" cxnId="{56D1F67D-8019-4258-B8B7-CE72D3B637F6}">
      <dgm:prSet/>
      <dgm:spPr/>
      <dgm:t>
        <a:bodyPr/>
        <a:lstStyle/>
        <a:p>
          <a:endParaRPr lang="en-US"/>
        </a:p>
      </dgm:t>
    </dgm:pt>
    <dgm:pt modelId="{AE7E1956-D97F-45BD-A418-CB73F2C08CB4}" type="sibTrans" cxnId="{56D1F67D-8019-4258-B8B7-CE72D3B637F6}">
      <dgm:prSet/>
      <dgm:spPr/>
      <dgm:t>
        <a:bodyPr/>
        <a:lstStyle/>
        <a:p>
          <a:endParaRPr lang="en-US"/>
        </a:p>
      </dgm:t>
    </dgm:pt>
    <dgm:pt modelId="{AA3BFD7C-7115-495C-8304-FE247C1877C7}">
      <dgm:prSet/>
      <dgm:spPr/>
      <dgm:t>
        <a:bodyPr/>
        <a:lstStyle/>
        <a:p>
          <a:r>
            <a:rPr lang="en-US" dirty="0" err="1"/>
            <a:t>Comienza</a:t>
          </a:r>
          <a:r>
            <a:rPr lang="en-US" dirty="0"/>
            <a:t> la </a:t>
          </a:r>
          <a:r>
            <a:rPr lang="en-US" dirty="0" err="1"/>
            <a:t>Votación</a:t>
          </a:r>
          <a:r>
            <a:rPr lang="en-US" dirty="0"/>
            <a:t> </a:t>
          </a:r>
          <a:r>
            <a:rPr lang="en-US" dirty="0" err="1"/>
            <a:t>Anticipada</a:t>
          </a:r>
          <a:endParaRPr lang="en-US" dirty="0"/>
        </a:p>
      </dgm:t>
    </dgm:pt>
    <dgm:pt modelId="{D2F1BB4E-3820-486B-9CF0-DB853DC175FA}" type="parTrans" cxnId="{176A7A35-86C3-42AF-AFEB-F67B84540DD9}">
      <dgm:prSet/>
      <dgm:spPr/>
      <dgm:t>
        <a:bodyPr/>
        <a:lstStyle/>
        <a:p>
          <a:endParaRPr lang="en-US"/>
        </a:p>
      </dgm:t>
    </dgm:pt>
    <dgm:pt modelId="{B2064647-4AD5-4B17-92B3-11400343F298}" type="sibTrans" cxnId="{176A7A35-86C3-42AF-AFEB-F67B84540DD9}">
      <dgm:prSet/>
      <dgm:spPr/>
      <dgm:t>
        <a:bodyPr/>
        <a:lstStyle/>
        <a:p>
          <a:endParaRPr lang="en-US"/>
        </a:p>
      </dgm:t>
    </dgm:pt>
    <dgm:pt modelId="{146A7EC3-8EDC-4257-BF93-28FDDBD3E595}">
      <dgm:prSet/>
      <dgm:spPr/>
      <dgm:t>
        <a:bodyPr/>
        <a:lstStyle/>
        <a:p>
          <a:pPr>
            <a:defRPr b="1"/>
          </a:pPr>
          <a:r>
            <a:rPr lang="en-US"/>
            <a:t>26 Oct.</a:t>
          </a:r>
        </a:p>
      </dgm:t>
    </dgm:pt>
    <dgm:pt modelId="{CCD6863C-EA2B-42B3-879C-E0EEDC96CEE8}" type="parTrans" cxnId="{AEBE1386-4E14-4279-B265-E5303D665A69}">
      <dgm:prSet/>
      <dgm:spPr/>
      <dgm:t>
        <a:bodyPr/>
        <a:lstStyle/>
        <a:p>
          <a:endParaRPr lang="en-US"/>
        </a:p>
      </dgm:t>
    </dgm:pt>
    <dgm:pt modelId="{15482681-C8E4-4F28-8CD2-186F82C1DE94}" type="sibTrans" cxnId="{AEBE1386-4E14-4279-B265-E5303D665A69}">
      <dgm:prSet/>
      <dgm:spPr/>
      <dgm:t>
        <a:bodyPr/>
        <a:lstStyle/>
        <a:p>
          <a:endParaRPr lang="en-US"/>
        </a:p>
      </dgm:t>
    </dgm:pt>
    <dgm:pt modelId="{599EE093-570B-4EF2-AB6F-EE8C9786ECF9}">
      <dgm:prSet/>
      <dgm:spPr/>
      <dgm:t>
        <a:bodyPr/>
        <a:lstStyle/>
        <a:p>
          <a:r>
            <a:rPr lang="en-US" dirty="0"/>
            <a:t>Estado de la Ciudad</a:t>
          </a:r>
        </a:p>
      </dgm:t>
    </dgm:pt>
    <dgm:pt modelId="{CD5BA561-771C-437B-875F-F4A0CC6D0142}" type="parTrans" cxnId="{E541051D-35B5-4B58-84D3-08F638AC2BCD}">
      <dgm:prSet/>
      <dgm:spPr/>
      <dgm:t>
        <a:bodyPr/>
        <a:lstStyle/>
        <a:p>
          <a:endParaRPr lang="en-US"/>
        </a:p>
      </dgm:t>
    </dgm:pt>
    <dgm:pt modelId="{BA92663F-CF4B-46F2-A6ED-3B2E3FC0C3A9}" type="sibTrans" cxnId="{E541051D-35B5-4B58-84D3-08F638AC2BCD}">
      <dgm:prSet/>
      <dgm:spPr/>
      <dgm:t>
        <a:bodyPr/>
        <a:lstStyle/>
        <a:p>
          <a:endParaRPr lang="en-US"/>
        </a:p>
      </dgm:t>
    </dgm:pt>
    <dgm:pt modelId="{8FF5EB28-5F57-488A-B8F1-432DD0793F1C}">
      <dgm:prSet/>
      <dgm:spPr/>
      <dgm:t>
        <a:bodyPr/>
        <a:lstStyle/>
        <a:p>
          <a:pPr>
            <a:defRPr b="1"/>
          </a:pPr>
          <a:r>
            <a:rPr lang="en-US"/>
            <a:t>8 Nov.</a:t>
          </a:r>
        </a:p>
      </dgm:t>
    </dgm:pt>
    <dgm:pt modelId="{23C30E9C-BEE1-4A2F-8A2E-973ABBF8E1D3}" type="parTrans" cxnId="{310BDC3C-6CD0-48B0-8EC0-2911EDD48BEC}">
      <dgm:prSet/>
      <dgm:spPr/>
      <dgm:t>
        <a:bodyPr/>
        <a:lstStyle/>
        <a:p>
          <a:endParaRPr lang="en-US"/>
        </a:p>
      </dgm:t>
    </dgm:pt>
    <dgm:pt modelId="{2BEEB2DB-D7C0-435F-9AF9-3828FB212D7B}" type="sibTrans" cxnId="{310BDC3C-6CD0-48B0-8EC0-2911EDD48BEC}">
      <dgm:prSet/>
      <dgm:spPr/>
      <dgm:t>
        <a:bodyPr/>
        <a:lstStyle/>
        <a:p>
          <a:endParaRPr lang="en-US"/>
        </a:p>
      </dgm:t>
    </dgm:pt>
    <dgm:pt modelId="{89470E20-0CA9-4387-882D-0D9759BCB4AC}">
      <dgm:prSet/>
      <dgm:spPr/>
      <dgm:t>
        <a:bodyPr/>
        <a:lstStyle/>
        <a:p>
          <a:r>
            <a:rPr lang="en-US" dirty="0"/>
            <a:t>la </a:t>
          </a:r>
          <a:r>
            <a:rPr lang="en-US" dirty="0" err="1"/>
            <a:t>Elección</a:t>
          </a:r>
          <a:r>
            <a:rPr lang="en-US" dirty="0"/>
            <a:t> General</a:t>
          </a:r>
        </a:p>
      </dgm:t>
    </dgm:pt>
    <dgm:pt modelId="{A81A98F5-03D2-47D7-B6BB-051F5EFE7119}" type="parTrans" cxnId="{0846CD1D-A6B9-4C1F-9FF6-56DF0D3BF391}">
      <dgm:prSet/>
      <dgm:spPr/>
      <dgm:t>
        <a:bodyPr/>
        <a:lstStyle/>
        <a:p>
          <a:endParaRPr lang="en-US"/>
        </a:p>
      </dgm:t>
    </dgm:pt>
    <dgm:pt modelId="{03ABBA84-84E4-4BFC-8ACB-48A28D1D6FE2}" type="sibTrans" cxnId="{0846CD1D-A6B9-4C1F-9FF6-56DF0D3BF391}">
      <dgm:prSet/>
      <dgm:spPr/>
      <dgm:t>
        <a:bodyPr/>
        <a:lstStyle/>
        <a:p>
          <a:endParaRPr lang="en-US"/>
        </a:p>
      </dgm:t>
    </dgm:pt>
    <dgm:pt modelId="{BA93F5EA-E532-458C-8D53-ADB6D5E149F9}" type="pres">
      <dgm:prSet presAssocID="{AC72CDD5-F3AB-4C82-AC38-0E0FA8D8DCB9}" presName="root" presStyleCnt="0">
        <dgm:presLayoutVars>
          <dgm:chMax/>
          <dgm:chPref/>
          <dgm:animLvl val="lvl"/>
        </dgm:presLayoutVars>
      </dgm:prSet>
      <dgm:spPr/>
    </dgm:pt>
    <dgm:pt modelId="{4643ADBE-94BC-4E25-99FA-F27A27D2A2D4}" type="pres">
      <dgm:prSet presAssocID="{AC72CDD5-F3AB-4C82-AC38-0E0FA8D8DCB9}"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82419F23-8148-49C5-9517-F1AA08104EFE}" type="pres">
      <dgm:prSet presAssocID="{AC72CDD5-F3AB-4C82-AC38-0E0FA8D8DCB9}" presName="nodes" presStyleCnt="0">
        <dgm:presLayoutVars>
          <dgm:chMax/>
          <dgm:chPref/>
          <dgm:animLvl val="lvl"/>
        </dgm:presLayoutVars>
      </dgm:prSet>
      <dgm:spPr/>
    </dgm:pt>
    <dgm:pt modelId="{50421D8A-3A71-4491-B419-6AF403F62239}" type="pres">
      <dgm:prSet presAssocID="{E346B468-2CDB-4FD4-B5AC-493BDE9997E2}" presName="composite" presStyleCnt="0"/>
      <dgm:spPr/>
    </dgm:pt>
    <dgm:pt modelId="{B41E072B-E5D5-444D-AEC8-314D6CDA860E}" type="pres">
      <dgm:prSet presAssocID="{E346B468-2CDB-4FD4-B5AC-493BDE9997E2}"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833F071-5121-4C66-A220-FEDE465243BD}" type="pres">
      <dgm:prSet presAssocID="{E346B468-2CDB-4FD4-B5AC-493BDE9997E2}" presName="DropPinPlaceHolder" presStyleCnt="0"/>
      <dgm:spPr/>
    </dgm:pt>
    <dgm:pt modelId="{CFAA3DF0-CCC3-47CB-96F7-6CC4AE757100}" type="pres">
      <dgm:prSet presAssocID="{E346B468-2CDB-4FD4-B5AC-493BDE9997E2}" presName="DropPin" presStyleLbl="alignNode1" presStyleIdx="0" presStyleCnt="5"/>
      <dgm:spPr/>
    </dgm:pt>
    <dgm:pt modelId="{3D497827-DCB9-4ED1-A51B-DAC86D1508ED}" type="pres">
      <dgm:prSet presAssocID="{E346B468-2CDB-4FD4-B5AC-493BDE9997E2}"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6F61592A-973F-4FF8-B1E5-B39036B70B49}" type="pres">
      <dgm:prSet presAssocID="{E346B468-2CDB-4FD4-B5AC-493BDE9997E2}" presName="L2TextContainer" presStyleLbl="revTx" presStyleIdx="0" presStyleCnt="10">
        <dgm:presLayoutVars>
          <dgm:bulletEnabled val="1"/>
        </dgm:presLayoutVars>
      </dgm:prSet>
      <dgm:spPr/>
    </dgm:pt>
    <dgm:pt modelId="{A5FE8D99-39C2-4405-BC30-943F8696DC65}" type="pres">
      <dgm:prSet presAssocID="{E346B468-2CDB-4FD4-B5AC-493BDE9997E2}" presName="L1TextContainer" presStyleLbl="revTx" presStyleIdx="1" presStyleCnt="10">
        <dgm:presLayoutVars>
          <dgm:chMax val="1"/>
          <dgm:chPref val="1"/>
          <dgm:bulletEnabled val="1"/>
        </dgm:presLayoutVars>
      </dgm:prSet>
      <dgm:spPr/>
    </dgm:pt>
    <dgm:pt modelId="{EF30A979-D92A-4DBB-8F54-8DA100614D7C}" type="pres">
      <dgm:prSet presAssocID="{E346B468-2CDB-4FD4-B5AC-493BDE9997E2}"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AEC7C601-3D16-492F-A9ED-CCA53BCEEDA6}" type="pres">
      <dgm:prSet presAssocID="{E346B468-2CDB-4FD4-B5AC-493BDE9997E2}" presName="EmptyPlaceHolder" presStyleCnt="0"/>
      <dgm:spPr/>
    </dgm:pt>
    <dgm:pt modelId="{A529CD1A-FC74-47CE-8FA3-1ED474962B85}" type="pres">
      <dgm:prSet presAssocID="{6CEB2B01-8B34-43E3-A99C-CCD913AE3385}" presName="spaceBetweenRectangles" presStyleCnt="0"/>
      <dgm:spPr/>
    </dgm:pt>
    <dgm:pt modelId="{DFE32AC5-4100-4FD4-A36F-E96A059A18C3}" type="pres">
      <dgm:prSet presAssocID="{8F8061D2-DE03-4D28-8514-FBEE321A92D7}" presName="composite" presStyleCnt="0"/>
      <dgm:spPr/>
    </dgm:pt>
    <dgm:pt modelId="{E639DD3D-6444-4B9E-9DAB-C645DCA3C1E9}" type="pres">
      <dgm:prSet presAssocID="{8F8061D2-DE03-4D28-8514-FBEE321A92D7}" presName="ConnectorPoint" presStyleLbl="lnNode1" presStyleIdx="1" presStyleCnt="5"/>
      <dgm:spPr>
        <a:solidFill>
          <a:schemeClr val="accent2">
            <a:hueOff val="-531813"/>
            <a:satOff val="-9402"/>
            <a:lumOff val="4706"/>
            <a:alphaOff val="0"/>
          </a:schemeClr>
        </a:solidFill>
        <a:ln w="6350" cap="flat" cmpd="sng" algn="ctr">
          <a:solidFill>
            <a:schemeClr val="lt1">
              <a:hueOff val="0"/>
              <a:satOff val="0"/>
              <a:lumOff val="0"/>
              <a:alphaOff val="0"/>
            </a:schemeClr>
          </a:solidFill>
          <a:prstDash val="solid"/>
          <a:miter lim="800000"/>
        </a:ln>
        <a:effectLst/>
      </dgm:spPr>
    </dgm:pt>
    <dgm:pt modelId="{472B03B5-D68A-4C89-8451-CD6532A4ABD5}" type="pres">
      <dgm:prSet presAssocID="{8F8061D2-DE03-4D28-8514-FBEE321A92D7}" presName="DropPinPlaceHolder" presStyleCnt="0"/>
      <dgm:spPr/>
    </dgm:pt>
    <dgm:pt modelId="{0BC383F4-8C7A-4A5C-9A01-157058CC55D8}" type="pres">
      <dgm:prSet presAssocID="{8F8061D2-DE03-4D28-8514-FBEE321A92D7}" presName="DropPin" presStyleLbl="alignNode1" presStyleIdx="1" presStyleCnt="5"/>
      <dgm:spPr/>
    </dgm:pt>
    <dgm:pt modelId="{97ADC6AA-A5A7-4221-8491-C90660223852}" type="pres">
      <dgm:prSet presAssocID="{8F8061D2-DE03-4D28-8514-FBEE321A92D7}"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529F3E94-B232-43DE-87FB-972695845121}" type="pres">
      <dgm:prSet presAssocID="{8F8061D2-DE03-4D28-8514-FBEE321A92D7}" presName="L2TextContainer" presStyleLbl="revTx" presStyleIdx="2" presStyleCnt="10">
        <dgm:presLayoutVars>
          <dgm:bulletEnabled val="1"/>
        </dgm:presLayoutVars>
      </dgm:prSet>
      <dgm:spPr/>
    </dgm:pt>
    <dgm:pt modelId="{ABC78B39-9043-457A-953D-8D14878760CF}" type="pres">
      <dgm:prSet presAssocID="{8F8061D2-DE03-4D28-8514-FBEE321A92D7}" presName="L1TextContainer" presStyleLbl="revTx" presStyleIdx="3" presStyleCnt="10">
        <dgm:presLayoutVars>
          <dgm:chMax val="1"/>
          <dgm:chPref val="1"/>
          <dgm:bulletEnabled val="1"/>
        </dgm:presLayoutVars>
      </dgm:prSet>
      <dgm:spPr/>
    </dgm:pt>
    <dgm:pt modelId="{2C892A5F-5197-4D72-BCEB-66162E6C21B9}" type="pres">
      <dgm:prSet presAssocID="{8F8061D2-DE03-4D28-8514-FBEE321A92D7}" presName="ConnectLine" presStyleLbl="sibTrans1D1" presStyleIdx="1" presStyleCnt="5"/>
      <dgm:spPr>
        <a:noFill/>
        <a:ln w="12700" cap="flat" cmpd="sng" algn="ctr">
          <a:solidFill>
            <a:schemeClr val="accent2">
              <a:hueOff val="-531813"/>
              <a:satOff val="-9402"/>
              <a:lumOff val="4706"/>
              <a:alphaOff val="0"/>
            </a:schemeClr>
          </a:solidFill>
          <a:prstDash val="dash"/>
          <a:miter lim="800000"/>
        </a:ln>
        <a:effectLst/>
      </dgm:spPr>
    </dgm:pt>
    <dgm:pt modelId="{7AC120AF-B59A-4D7F-9608-253261E3E9EA}" type="pres">
      <dgm:prSet presAssocID="{8F8061D2-DE03-4D28-8514-FBEE321A92D7}" presName="EmptyPlaceHolder" presStyleCnt="0"/>
      <dgm:spPr/>
    </dgm:pt>
    <dgm:pt modelId="{BFD00E03-0207-4947-8DC9-F018F23FDDB6}" type="pres">
      <dgm:prSet presAssocID="{B7EF9584-6500-49C7-9F61-02225F000708}" presName="spaceBetweenRectangles" presStyleCnt="0"/>
      <dgm:spPr/>
    </dgm:pt>
    <dgm:pt modelId="{ADC2CADE-BD1E-4B1B-A8C3-C56F3A29E129}" type="pres">
      <dgm:prSet presAssocID="{AA73EB6C-B7DD-4336-95C5-004B8F78DE9E}" presName="composite" presStyleCnt="0"/>
      <dgm:spPr/>
    </dgm:pt>
    <dgm:pt modelId="{1DAFAC2A-A0A7-42B5-9857-3263DC9654A2}" type="pres">
      <dgm:prSet presAssocID="{AA73EB6C-B7DD-4336-95C5-004B8F78DE9E}" presName="ConnectorPoint" presStyleLbl="lnNode1" presStyleIdx="2" presStyleCnt="5"/>
      <dgm:spPr>
        <a:solidFill>
          <a:schemeClr val="accent2">
            <a:hueOff val="-1063626"/>
            <a:satOff val="-18803"/>
            <a:lumOff val="9411"/>
            <a:alphaOff val="0"/>
          </a:schemeClr>
        </a:solidFill>
        <a:ln w="6350" cap="flat" cmpd="sng" algn="ctr">
          <a:solidFill>
            <a:schemeClr val="lt1">
              <a:hueOff val="0"/>
              <a:satOff val="0"/>
              <a:lumOff val="0"/>
              <a:alphaOff val="0"/>
            </a:schemeClr>
          </a:solidFill>
          <a:prstDash val="solid"/>
          <a:miter lim="800000"/>
        </a:ln>
        <a:effectLst/>
      </dgm:spPr>
    </dgm:pt>
    <dgm:pt modelId="{CCEA24DC-55E9-44B8-BFF5-20B1EB080850}" type="pres">
      <dgm:prSet presAssocID="{AA73EB6C-B7DD-4336-95C5-004B8F78DE9E}" presName="DropPinPlaceHolder" presStyleCnt="0"/>
      <dgm:spPr/>
    </dgm:pt>
    <dgm:pt modelId="{04C0748D-9CF2-4352-B4AE-0C6DE71BA8C8}" type="pres">
      <dgm:prSet presAssocID="{AA73EB6C-B7DD-4336-95C5-004B8F78DE9E}" presName="DropPin" presStyleLbl="alignNode1" presStyleIdx="2" presStyleCnt="5"/>
      <dgm:spPr/>
    </dgm:pt>
    <dgm:pt modelId="{E498AC3D-17F1-4E0A-844F-D5D5A95A87F2}" type="pres">
      <dgm:prSet presAssocID="{AA73EB6C-B7DD-4336-95C5-004B8F78DE9E}"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BB1E40F4-24BC-4F2F-BA5F-A799303E60F1}" type="pres">
      <dgm:prSet presAssocID="{AA73EB6C-B7DD-4336-95C5-004B8F78DE9E}" presName="L2TextContainer" presStyleLbl="revTx" presStyleIdx="4" presStyleCnt="10">
        <dgm:presLayoutVars>
          <dgm:bulletEnabled val="1"/>
        </dgm:presLayoutVars>
      </dgm:prSet>
      <dgm:spPr/>
    </dgm:pt>
    <dgm:pt modelId="{19EB0231-F596-4A1A-BDFD-461A39D7B2AC}" type="pres">
      <dgm:prSet presAssocID="{AA73EB6C-B7DD-4336-95C5-004B8F78DE9E}" presName="L1TextContainer" presStyleLbl="revTx" presStyleIdx="5" presStyleCnt="10">
        <dgm:presLayoutVars>
          <dgm:chMax val="1"/>
          <dgm:chPref val="1"/>
          <dgm:bulletEnabled val="1"/>
        </dgm:presLayoutVars>
      </dgm:prSet>
      <dgm:spPr/>
    </dgm:pt>
    <dgm:pt modelId="{FEBFD115-35D1-464C-9841-F084D73A102D}" type="pres">
      <dgm:prSet presAssocID="{AA73EB6C-B7DD-4336-95C5-004B8F78DE9E}" presName="ConnectLine" presStyleLbl="sibTrans1D1" presStyleIdx="2" presStyleCnt="5"/>
      <dgm:spPr>
        <a:noFill/>
        <a:ln w="12700" cap="flat" cmpd="sng" algn="ctr">
          <a:solidFill>
            <a:schemeClr val="accent2">
              <a:hueOff val="-1063626"/>
              <a:satOff val="-18803"/>
              <a:lumOff val="9411"/>
              <a:alphaOff val="0"/>
            </a:schemeClr>
          </a:solidFill>
          <a:prstDash val="dash"/>
          <a:miter lim="800000"/>
        </a:ln>
        <a:effectLst/>
      </dgm:spPr>
    </dgm:pt>
    <dgm:pt modelId="{2FC8645D-F32A-48CD-9543-7710C4F444DC}" type="pres">
      <dgm:prSet presAssocID="{AA73EB6C-B7DD-4336-95C5-004B8F78DE9E}" presName="EmptyPlaceHolder" presStyleCnt="0"/>
      <dgm:spPr/>
    </dgm:pt>
    <dgm:pt modelId="{9C002025-DD21-41F2-BA47-AF75D408D105}" type="pres">
      <dgm:prSet presAssocID="{AE7E1956-D97F-45BD-A418-CB73F2C08CB4}" presName="spaceBetweenRectangles" presStyleCnt="0"/>
      <dgm:spPr/>
    </dgm:pt>
    <dgm:pt modelId="{41CCFDD8-40D9-4BCF-A139-4916751860F3}" type="pres">
      <dgm:prSet presAssocID="{146A7EC3-8EDC-4257-BF93-28FDDBD3E595}" presName="composite" presStyleCnt="0"/>
      <dgm:spPr/>
    </dgm:pt>
    <dgm:pt modelId="{4124F9AD-9EE3-451A-BC83-027FAC414033}" type="pres">
      <dgm:prSet presAssocID="{146A7EC3-8EDC-4257-BF93-28FDDBD3E595}" presName="ConnectorPoint" presStyleLbl="lnNode1" presStyleIdx="3" presStyleCnt="5"/>
      <dgm:spPr>
        <a:solidFill>
          <a:schemeClr val="accent2">
            <a:hueOff val="-1595439"/>
            <a:satOff val="-28205"/>
            <a:lumOff val="14117"/>
            <a:alphaOff val="0"/>
          </a:schemeClr>
        </a:solidFill>
        <a:ln w="6350" cap="flat" cmpd="sng" algn="ctr">
          <a:solidFill>
            <a:schemeClr val="lt1">
              <a:hueOff val="0"/>
              <a:satOff val="0"/>
              <a:lumOff val="0"/>
              <a:alphaOff val="0"/>
            </a:schemeClr>
          </a:solidFill>
          <a:prstDash val="solid"/>
          <a:miter lim="800000"/>
        </a:ln>
        <a:effectLst/>
      </dgm:spPr>
    </dgm:pt>
    <dgm:pt modelId="{7887FC8E-67AC-4D23-8532-ACD4EFE5D45A}" type="pres">
      <dgm:prSet presAssocID="{146A7EC3-8EDC-4257-BF93-28FDDBD3E595}" presName="DropPinPlaceHolder" presStyleCnt="0"/>
      <dgm:spPr/>
    </dgm:pt>
    <dgm:pt modelId="{A43F98B9-AC1A-4300-9B20-74B45DA47D21}" type="pres">
      <dgm:prSet presAssocID="{146A7EC3-8EDC-4257-BF93-28FDDBD3E595}" presName="DropPin" presStyleLbl="alignNode1" presStyleIdx="3" presStyleCnt="5"/>
      <dgm:spPr/>
    </dgm:pt>
    <dgm:pt modelId="{687343D5-2128-4EEA-A356-A6F212DEEF4B}" type="pres">
      <dgm:prSet presAssocID="{146A7EC3-8EDC-4257-BF93-28FDDBD3E595}"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753A4DBE-E313-4C0B-A7E8-E8230C999D15}" type="pres">
      <dgm:prSet presAssocID="{146A7EC3-8EDC-4257-BF93-28FDDBD3E595}" presName="L2TextContainer" presStyleLbl="revTx" presStyleIdx="6" presStyleCnt="10">
        <dgm:presLayoutVars>
          <dgm:bulletEnabled val="1"/>
        </dgm:presLayoutVars>
      </dgm:prSet>
      <dgm:spPr/>
    </dgm:pt>
    <dgm:pt modelId="{C8917A99-0D48-41B9-8DA7-A88883B27EE2}" type="pres">
      <dgm:prSet presAssocID="{146A7EC3-8EDC-4257-BF93-28FDDBD3E595}" presName="L1TextContainer" presStyleLbl="revTx" presStyleIdx="7" presStyleCnt="10">
        <dgm:presLayoutVars>
          <dgm:chMax val="1"/>
          <dgm:chPref val="1"/>
          <dgm:bulletEnabled val="1"/>
        </dgm:presLayoutVars>
      </dgm:prSet>
      <dgm:spPr/>
    </dgm:pt>
    <dgm:pt modelId="{B3DF9A82-C3BD-4869-9015-DEE61AD12B7A}" type="pres">
      <dgm:prSet presAssocID="{146A7EC3-8EDC-4257-BF93-28FDDBD3E595}" presName="ConnectLine" presStyleLbl="sibTrans1D1" presStyleIdx="3" presStyleCnt="5"/>
      <dgm:spPr>
        <a:noFill/>
        <a:ln w="12700" cap="flat" cmpd="sng" algn="ctr">
          <a:solidFill>
            <a:schemeClr val="accent2">
              <a:hueOff val="-1595439"/>
              <a:satOff val="-28205"/>
              <a:lumOff val="14117"/>
              <a:alphaOff val="0"/>
            </a:schemeClr>
          </a:solidFill>
          <a:prstDash val="dash"/>
          <a:miter lim="800000"/>
        </a:ln>
        <a:effectLst/>
      </dgm:spPr>
    </dgm:pt>
    <dgm:pt modelId="{940D99E3-8544-4CD7-9895-452887941202}" type="pres">
      <dgm:prSet presAssocID="{146A7EC3-8EDC-4257-BF93-28FDDBD3E595}" presName="EmptyPlaceHolder" presStyleCnt="0"/>
      <dgm:spPr/>
    </dgm:pt>
    <dgm:pt modelId="{1D627FE3-0636-4232-9724-7A6F596EAD6C}" type="pres">
      <dgm:prSet presAssocID="{15482681-C8E4-4F28-8CD2-186F82C1DE94}" presName="spaceBetweenRectangles" presStyleCnt="0"/>
      <dgm:spPr/>
    </dgm:pt>
    <dgm:pt modelId="{1FAE08CF-8FA5-4311-8598-00D7B5982071}" type="pres">
      <dgm:prSet presAssocID="{8FF5EB28-5F57-488A-B8F1-432DD0793F1C}" presName="composite" presStyleCnt="0"/>
      <dgm:spPr/>
    </dgm:pt>
    <dgm:pt modelId="{DA247F97-E8F5-49A1-A9AC-5A3C69962910}" type="pres">
      <dgm:prSet presAssocID="{8FF5EB28-5F57-488A-B8F1-432DD0793F1C}" presName="ConnectorPoint" presStyleLbl="lnNode1" presStyleIdx="4" presStyleCnt="5"/>
      <dgm:spPr>
        <a:solidFill>
          <a:schemeClr val="accent2">
            <a:hueOff val="-2127252"/>
            <a:satOff val="-37606"/>
            <a:lumOff val="18823"/>
            <a:alphaOff val="0"/>
          </a:schemeClr>
        </a:solidFill>
        <a:ln w="6350" cap="flat" cmpd="sng" algn="ctr">
          <a:solidFill>
            <a:schemeClr val="lt1">
              <a:hueOff val="0"/>
              <a:satOff val="0"/>
              <a:lumOff val="0"/>
              <a:alphaOff val="0"/>
            </a:schemeClr>
          </a:solidFill>
          <a:prstDash val="solid"/>
          <a:miter lim="800000"/>
        </a:ln>
        <a:effectLst/>
      </dgm:spPr>
    </dgm:pt>
    <dgm:pt modelId="{D58F936E-56E5-4C4E-9905-408E4586DAD5}" type="pres">
      <dgm:prSet presAssocID="{8FF5EB28-5F57-488A-B8F1-432DD0793F1C}" presName="DropPinPlaceHolder" presStyleCnt="0"/>
      <dgm:spPr/>
    </dgm:pt>
    <dgm:pt modelId="{1CC15156-A8E3-4502-A8F5-73711DF3BF6D}" type="pres">
      <dgm:prSet presAssocID="{8FF5EB28-5F57-488A-B8F1-432DD0793F1C}" presName="DropPin" presStyleLbl="alignNode1" presStyleIdx="4" presStyleCnt="5"/>
      <dgm:spPr/>
    </dgm:pt>
    <dgm:pt modelId="{1CE2DE4F-B1DE-4572-9694-38EFD4458595}" type="pres">
      <dgm:prSet presAssocID="{8FF5EB28-5F57-488A-B8F1-432DD0793F1C}"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FE0D4FCF-1BA0-4A4A-8A88-15429C6CD34B}" type="pres">
      <dgm:prSet presAssocID="{8FF5EB28-5F57-488A-B8F1-432DD0793F1C}" presName="L2TextContainer" presStyleLbl="revTx" presStyleIdx="8" presStyleCnt="10">
        <dgm:presLayoutVars>
          <dgm:bulletEnabled val="1"/>
        </dgm:presLayoutVars>
      </dgm:prSet>
      <dgm:spPr/>
    </dgm:pt>
    <dgm:pt modelId="{DA81ACD2-9AFC-4511-9E7A-AA8E5B2039EB}" type="pres">
      <dgm:prSet presAssocID="{8FF5EB28-5F57-488A-B8F1-432DD0793F1C}" presName="L1TextContainer" presStyleLbl="revTx" presStyleIdx="9" presStyleCnt="10">
        <dgm:presLayoutVars>
          <dgm:chMax val="1"/>
          <dgm:chPref val="1"/>
          <dgm:bulletEnabled val="1"/>
        </dgm:presLayoutVars>
      </dgm:prSet>
      <dgm:spPr/>
    </dgm:pt>
    <dgm:pt modelId="{8A62F6D0-3349-4564-A99B-A6DB524709F4}" type="pres">
      <dgm:prSet presAssocID="{8FF5EB28-5F57-488A-B8F1-432DD0793F1C}" presName="ConnectLine" presStyleLbl="sibTrans1D1" presStyleIdx="4" presStyleCnt="5"/>
      <dgm:spPr>
        <a:noFill/>
        <a:ln w="12700" cap="flat" cmpd="sng" algn="ctr">
          <a:solidFill>
            <a:schemeClr val="accent2">
              <a:hueOff val="-2127252"/>
              <a:satOff val="-37606"/>
              <a:lumOff val="18823"/>
              <a:alphaOff val="0"/>
            </a:schemeClr>
          </a:solidFill>
          <a:prstDash val="dash"/>
          <a:miter lim="800000"/>
        </a:ln>
        <a:effectLst/>
      </dgm:spPr>
    </dgm:pt>
    <dgm:pt modelId="{632A4DDD-5C93-4DE4-916A-87470A44D92D}" type="pres">
      <dgm:prSet presAssocID="{8FF5EB28-5F57-488A-B8F1-432DD0793F1C}" presName="EmptyPlaceHolder" presStyleCnt="0"/>
      <dgm:spPr/>
    </dgm:pt>
  </dgm:ptLst>
  <dgm:cxnLst>
    <dgm:cxn modelId="{C806620B-8784-404F-AE29-4AC0E2AE328B}" type="presOf" srcId="{8F8061D2-DE03-4D28-8514-FBEE321A92D7}" destId="{ABC78B39-9043-457A-953D-8D14878760CF}" srcOrd="0" destOrd="0" presId="urn:microsoft.com/office/officeart/2017/3/layout/DropPinTimeline"/>
    <dgm:cxn modelId="{CA858D0D-716E-4F54-9AF8-CB083B79CC0B}" srcId="{8F8061D2-DE03-4D28-8514-FBEE321A92D7}" destId="{D8F4BD10-60EF-46CA-BEA6-5C30C042F261}" srcOrd="0" destOrd="0" parTransId="{0FFB7E7F-3D7B-4544-84C4-C9D6FF7AFBD9}" sibTransId="{F47A335A-844A-456A-BA0C-93AFF179EE13}"/>
    <dgm:cxn modelId="{CD70E210-AAF6-487A-8EED-6415D9A37272}" srcId="{E346B468-2CDB-4FD4-B5AC-493BDE9997E2}" destId="{78F0CCAB-814A-4C45-8DFA-62363F23564E}" srcOrd="0" destOrd="0" parTransId="{4FEA8693-D2F4-4F93-A182-420FFB07F7BF}" sibTransId="{9D469734-B227-439E-AADF-6C7F05299427}"/>
    <dgm:cxn modelId="{F3346919-04C5-4E2C-98E8-5996483B2312}" srcId="{AC72CDD5-F3AB-4C82-AC38-0E0FA8D8DCB9}" destId="{8F8061D2-DE03-4D28-8514-FBEE321A92D7}" srcOrd="1" destOrd="0" parTransId="{D9B2A8F4-F48F-4A41-95E1-EF038D6E2C93}" sibTransId="{B7EF9584-6500-49C7-9F61-02225F000708}"/>
    <dgm:cxn modelId="{E541051D-35B5-4B58-84D3-08F638AC2BCD}" srcId="{146A7EC3-8EDC-4257-BF93-28FDDBD3E595}" destId="{599EE093-570B-4EF2-AB6F-EE8C9786ECF9}" srcOrd="0" destOrd="0" parTransId="{CD5BA561-771C-437B-875F-F4A0CC6D0142}" sibTransId="{BA92663F-CF4B-46F2-A6ED-3B2E3FC0C3A9}"/>
    <dgm:cxn modelId="{0846CD1D-A6B9-4C1F-9FF6-56DF0D3BF391}" srcId="{8FF5EB28-5F57-488A-B8F1-432DD0793F1C}" destId="{89470E20-0CA9-4387-882D-0D9759BCB4AC}" srcOrd="0" destOrd="0" parTransId="{A81A98F5-03D2-47D7-B6BB-051F5EFE7119}" sibTransId="{03ABBA84-84E4-4BFC-8ACB-48A28D1D6FE2}"/>
    <dgm:cxn modelId="{176A7A35-86C3-42AF-AFEB-F67B84540DD9}" srcId="{AA73EB6C-B7DD-4336-95C5-004B8F78DE9E}" destId="{AA3BFD7C-7115-495C-8304-FE247C1877C7}" srcOrd="0" destOrd="0" parTransId="{D2F1BB4E-3820-486B-9CF0-DB853DC175FA}" sibTransId="{B2064647-4AD5-4B17-92B3-11400343F298}"/>
    <dgm:cxn modelId="{310BDC3C-6CD0-48B0-8EC0-2911EDD48BEC}" srcId="{AC72CDD5-F3AB-4C82-AC38-0E0FA8D8DCB9}" destId="{8FF5EB28-5F57-488A-B8F1-432DD0793F1C}" srcOrd="4" destOrd="0" parTransId="{23C30E9C-BEE1-4A2F-8A2E-973ABBF8E1D3}" sibTransId="{2BEEB2DB-D7C0-435F-9AF9-3828FB212D7B}"/>
    <dgm:cxn modelId="{84B02F3F-284C-432B-95F5-B2ED4CBA6E1F}" type="presOf" srcId="{AA73EB6C-B7DD-4336-95C5-004B8F78DE9E}" destId="{19EB0231-F596-4A1A-BDFD-461A39D7B2AC}" srcOrd="0" destOrd="0" presId="urn:microsoft.com/office/officeart/2017/3/layout/DropPinTimeline"/>
    <dgm:cxn modelId="{732A7869-81F1-4643-801E-25F0D0D7AB28}" type="presOf" srcId="{146A7EC3-8EDC-4257-BF93-28FDDBD3E595}" destId="{C8917A99-0D48-41B9-8DA7-A88883B27EE2}" srcOrd="0" destOrd="0" presId="urn:microsoft.com/office/officeart/2017/3/layout/DropPinTimeline"/>
    <dgm:cxn modelId="{1E7B196C-FD8C-49C6-B6CF-E46617C46014}" type="presOf" srcId="{D8F4BD10-60EF-46CA-BEA6-5C30C042F261}" destId="{529F3E94-B232-43DE-87FB-972695845121}" srcOrd="0" destOrd="0" presId="urn:microsoft.com/office/officeart/2017/3/layout/DropPinTimeline"/>
    <dgm:cxn modelId="{87B6A36F-DFFC-4731-B9F3-6D511EC549ED}" type="presOf" srcId="{E346B468-2CDB-4FD4-B5AC-493BDE9997E2}" destId="{A5FE8D99-39C2-4405-BC30-943F8696DC65}" srcOrd="0" destOrd="0" presId="urn:microsoft.com/office/officeart/2017/3/layout/DropPinTimeline"/>
    <dgm:cxn modelId="{D5798B73-C362-40BA-AA59-3656C1058A50}" type="presOf" srcId="{89470E20-0CA9-4387-882D-0D9759BCB4AC}" destId="{FE0D4FCF-1BA0-4A4A-8A88-15429C6CD34B}" srcOrd="0" destOrd="0" presId="urn:microsoft.com/office/officeart/2017/3/layout/DropPinTimeline"/>
    <dgm:cxn modelId="{56D1F67D-8019-4258-B8B7-CE72D3B637F6}" srcId="{AC72CDD5-F3AB-4C82-AC38-0E0FA8D8DCB9}" destId="{AA73EB6C-B7DD-4336-95C5-004B8F78DE9E}" srcOrd="2" destOrd="0" parTransId="{995E4F22-2094-420E-B871-A6C52B6B344D}" sibTransId="{AE7E1956-D97F-45BD-A418-CB73F2C08CB4}"/>
    <dgm:cxn modelId="{AEBE1386-4E14-4279-B265-E5303D665A69}" srcId="{AC72CDD5-F3AB-4C82-AC38-0E0FA8D8DCB9}" destId="{146A7EC3-8EDC-4257-BF93-28FDDBD3E595}" srcOrd="3" destOrd="0" parTransId="{CCD6863C-EA2B-42B3-879C-E0EEDC96CEE8}" sibTransId="{15482681-C8E4-4F28-8CD2-186F82C1DE94}"/>
    <dgm:cxn modelId="{F0CC3993-37EB-4E4B-B497-1819BD18D4B3}" type="presOf" srcId="{AC72CDD5-F3AB-4C82-AC38-0E0FA8D8DCB9}" destId="{BA93F5EA-E532-458C-8D53-ADB6D5E149F9}" srcOrd="0" destOrd="0" presId="urn:microsoft.com/office/officeart/2017/3/layout/DropPinTimeline"/>
    <dgm:cxn modelId="{65567894-AEB0-4CB6-9E06-74B9CE6BA3D7}" type="presOf" srcId="{AA3BFD7C-7115-495C-8304-FE247C1877C7}" destId="{BB1E40F4-24BC-4F2F-BA5F-A799303E60F1}" srcOrd="0" destOrd="0" presId="urn:microsoft.com/office/officeart/2017/3/layout/DropPinTimeline"/>
    <dgm:cxn modelId="{3B15099D-4853-4194-AA50-3340115EAFC4}" type="presOf" srcId="{8FF5EB28-5F57-488A-B8F1-432DD0793F1C}" destId="{DA81ACD2-9AFC-4511-9E7A-AA8E5B2039EB}" srcOrd="0" destOrd="0" presId="urn:microsoft.com/office/officeart/2017/3/layout/DropPinTimeline"/>
    <dgm:cxn modelId="{06C1DEA8-0BA2-472C-90B1-30CAD6914034}" srcId="{AC72CDD5-F3AB-4C82-AC38-0E0FA8D8DCB9}" destId="{E346B468-2CDB-4FD4-B5AC-493BDE9997E2}" srcOrd="0" destOrd="0" parTransId="{0F42BEE9-26CB-4D55-ABF4-E62587C35EB9}" sibTransId="{6CEB2B01-8B34-43E3-A99C-CCD913AE3385}"/>
    <dgm:cxn modelId="{F0736FB5-6F5D-4BC7-A065-5C1C26C64A35}" type="presOf" srcId="{78F0CCAB-814A-4C45-8DFA-62363F23564E}" destId="{6F61592A-973F-4FF8-B1E5-B39036B70B49}" srcOrd="0" destOrd="0" presId="urn:microsoft.com/office/officeart/2017/3/layout/DropPinTimeline"/>
    <dgm:cxn modelId="{ED5851E2-D24A-4792-90C2-E6CD8569862E}" type="presOf" srcId="{599EE093-570B-4EF2-AB6F-EE8C9786ECF9}" destId="{753A4DBE-E313-4C0B-A7E8-E8230C999D15}" srcOrd="0" destOrd="0" presId="urn:microsoft.com/office/officeart/2017/3/layout/DropPinTimeline"/>
    <dgm:cxn modelId="{F6E64959-3A68-4873-89FF-140E834A45E2}" type="presParOf" srcId="{BA93F5EA-E532-458C-8D53-ADB6D5E149F9}" destId="{4643ADBE-94BC-4E25-99FA-F27A27D2A2D4}" srcOrd="0" destOrd="0" presId="urn:microsoft.com/office/officeart/2017/3/layout/DropPinTimeline"/>
    <dgm:cxn modelId="{CECE9788-6C88-412D-AA03-63B6B90FA1D6}" type="presParOf" srcId="{BA93F5EA-E532-458C-8D53-ADB6D5E149F9}" destId="{82419F23-8148-49C5-9517-F1AA08104EFE}" srcOrd="1" destOrd="0" presId="urn:microsoft.com/office/officeart/2017/3/layout/DropPinTimeline"/>
    <dgm:cxn modelId="{D6F3C8E0-0E64-49FF-9E98-CB34176971AE}" type="presParOf" srcId="{82419F23-8148-49C5-9517-F1AA08104EFE}" destId="{50421D8A-3A71-4491-B419-6AF403F62239}" srcOrd="0" destOrd="0" presId="urn:microsoft.com/office/officeart/2017/3/layout/DropPinTimeline"/>
    <dgm:cxn modelId="{D2426304-2D26-401E-A8B2-4633A73795DF}" type="presParOf" srcId="{50421D8A-3A71-4491-B419-6AF403F62239}" destId="{B41E072B-E5D5-444D-AEC8-314D6CDA860E}" srcOrd="0" destOrd="0" presId="urn:microsoft.com/office/officeart/2017/3/layout/DropPinTimeline"/>
    <dgm:cxn modelId="{6E5BE4F2-1FC2-40BF-9FA6-2C1723BD3165}" type="presParOf" srcId="{50421D8A-3A71-4491-B419-6AF403F62239}" destId="{F833F071-5121-4C66-A220-FEDE465243BD}" srcOrd="1" destOrd="0" presId="urn:microsoft.com/office/officeart/2017/3/layout/DropPinTimeline"/>
    <dgm:cxn modelId="{2CCC3F53-7687-475D-843E-E2CD8E332915}" type="presParOf" srcId="{F833F071-5121-4C66-A220-FEDE465243BD}" destId="{CFAA3DF0-CCC3-47CB-96F7-6CC4AE757100}" srcOrd="0" destOrd="0" presId="urn:microsoft.com/office/officeart/2017/3/layout/DropPinTimeline"/>
    <dgm:cxn modelId="{056A630E-B1A9-405C-8055-689D4907EB70}" type="presParOf" srcId="{F833F071-5121-4C66-A220-FEDE465243BD}" destId="{3D497827-DCB9-4ED1-A51B-DAC86D1508ED}" srcOrd="1" destOrd="0" presId="urn:microsoft.com/office/officeart/2017/3/layout/DropPinTimeline"/>
    <dgm:cxn modelId="{70EF8978-3DF8-4192-9A21-8B3DF81F570A}" type="presParOf" srcId="{50421D8A-3A71-4491-B419-6AF403F62239}" destId="{6F61592A-973F-4FF8-B1E5-B39036B70B49}" srcOrd="2" destOrd="0" presId="urn:microsoft.com/office/officeart/2017/3/layout/DropPinTimeline"/>
    <dgm:cxn modelId="{5FD319F4-976A-4797-8C9D-1016ABF9179B}" type="presParOf" srcId="{50421D8A-3A71-4491-B419-6AF403F62239}" destId="{A5FE8D99-39C2-4405-BC30-943F8696DC65}" srcOrd="3" destOrd="0" presId="urn:microsoft.com/office/officeart/2017/3/layout/DropPinTimeline"/>
    <dgm:cxn modelId="{09CD9F27-76CA-4C61-AD90-DD0DAAE98EDA}" type="presParOf" srcId="{50421D8A-3A71-4491-B419-6AF403F62239}" destId="{EF30A979-D92A-4DBB-8F54-8DA100614D7C}" srcOrd="4" destOrd="0" presId="urn:microsoft.com/office/officeart/2017/3/layout/DropPinTimeline"/>
    <dgm:cxn modelId="{C26187C5-C31A-41E4-96EE-D4B0BBF91452}" type="presParOf" srcId="{50421D8A-3A71-4491-B419-6AF403F62239}" destId="{AEC7C601-3D16-492F-A9ED-CCA53BCEEDA6}" srcOrd="5" destOrd="0" presId="urn:microsoft.com/office/officeart/2017/3/layout/DropPinTimeline"/>
    <dgm:cxn modelId="{6318D65B-156C-4151-AB71-09A4351EC69A}" type="presParOf" srcId="{82419F23-8148-49C5-9517-F1AA08104EFE}" destId="{A529CD1A-FC74-47CE-8FA3-1ED474962B85}" srcOrd="1" destOrd="0" presId="urn:microsoft.com/office/officeart/2017/3/layout/DropPinTimeline"/>
    <dgm:cxn modelId="{32810588-3A0F-4109-9C8B-C73C78FAB62C}" type="presParOf" srcId="{82419F23-8148-49C5-9517-F1AA08104EFE}" destId="{DFE32AC5-4100-4FD4-A36F-E96A059A18C3}" srcOrd="2" destOrd="0" presId="urn:microsoft.com/office/officeart/2017/3/layout/DropPinTimeline"/>
    <dgm:cxn modelId="{EDDA9EC6-9DD6-4F53-A0D1-4862DC800AC5}" type="presParOf" srcId="{DFE32AC5-4100-4FD4-A36F-E96A059A18C3}" destId="{E639DD3D-6444-4B9E-9DAB-C645DCA3C1E9}" srcOrd="0" destOrd="0" presId="urn:microsoft.com/office/officeart/2017/3/layout/DropPinTimeline"/>
    <dgm:cxn modelId="{3DEE623C-8B22-478D-8A0C-C555FC25BEB2}" type="presParOf" srcId="{DFE32AC5-4100-4FD4-A36F-E96A059A18C3}" destId="{472B03B5-D68A-4C89-8451-CD6532A4ABD5}" srcOrd="1" destOrd="0" presId="urn:microsoft.com/office/officeart/2017/3/layout/DropPinTimeline"/>
    <dgm:cxn modelId="{231A3032-40F0-4D15-8F73-3EB9C072167E}" type="presParOf" srcId="{472B03B5-D68A-4C89-8451-CD6532A4ABD5}" destId="{0BC383F4-8C7A-4A5C-9A01-157058CC55D8}" srcOrd="0" destOrd="0" presId="urn:microsoft.com/office/officeart/2017/3/layout/DropPinTimeline"/>
    <dgm:cxn modelId="{53361C14-C985-46C6-BDB0-C08069DEBDCC}" type="presParOf" srcId="{472B03B5-D68A-4C89-8451-CD6532A4ABD5}" destId="{97ADC6AA-A5A7-4221-8491-C90660223852}" srcOrd="1" destOrd="0" presId="urn:microsoft.com/office/officeart/2017/3/layout/DropPinTimeline"/>
    <dgm:cxn modelId="{69A8B7B9-6E40-451C-9A28-B25155CA21EA}" type="presParOf" srcId="{DFE32AC5-4100-4FD4-A36F-E96A059A18C3}" destId="{529F3E94-B232-43DE-87FB-972695845121}" srcOrd="2" destOrd="0" presId="urn:microsoft.com/office/officeart/2017/3/layout/DropPinTimeline"/>
    <dgm:cxn modelId="{84E7B23B-790E-41CD-A116-074AD781FFE5}" type="presParOf" srcId="{DFE32AC5-4100-4FD4-A36F-E96A059A18C3}" destId="{ABC78B39-9043-457A-953D-8D14878760CF}" srcOrd="3" destOrd="0" presId="urn:microsoft.com/office/officeart/2017/3/layout/DropPinTimeline"/>
    <dgm:cxn modelId="{11A21188-7B12-4E7E-B19D-A2192E17C023}" type="presParOf" srcId="{DFE32AC5-4100-4FD4-A36F-E96A059A18C3}" destId="{2C892A5F-5197-4D72-BCEB-66162E6C21B9}" srcOrd="4" destOrd="0" presId="urn:microsoft.com/office/officeart/2017/3/layout/DropPinTimeline"/>
    <dgm:cxn modelId="{D5CB23C9-6654-41A8-A806-2CE05E405801}" type="presParOf" srcId="{DFE32AC5-4100-4FD4-A36F-E96A059A18C3}" destId="{7AC120AF-B59A-4D7F-9608-253261E3E9EA}" srcOrd="5" destOrd="0" presId="urn:microsoft.com/office/officeart/2017/3/layout/DropPinTimeline"/>
    <dgm:cxn modelId="{CA997535-3367-480D-9E0C-5E0F7654BC44}" type="presParOf" srcId="{82419F23-8148-49C5-9517-F1AA08104EFE}" destId="{BFD00E03-0207-4947-8DC9-F018F23FDDB6}" srcOrd="3" destOrd="0" presId="urn:microsoft.com/office/officeart/2017/3/layout/DropPinTimeline"/>
    <dgm:cxn modelId="{06D4A439-A102-4CAB-9F34-37DC288CCC81}" type="presParOf" srcId="{82419F23-8148-49C5-9517-F1AA08104EFE}" destId="{ADC2CADE-BD1E-4B1B-A8C3-C56F3A29E129}" srcOrd="4" destOrd="0" presId="urn:microsoft.com/office/officeart/2017/3/layout/DropPinTimeline"/>
    <dgm:cxn modelId="{4B91A694-0B85-4133-9ECA-E961B3961B01}" type="presParOf" srcId="{ADC2CADE-BD1E-4B1B-A8C3-C56F3A29E129}" destId="{1DAFAC2A-A0A7-42B5-9857-3263DC9654A2}" srcOrd="0" destOrd="0" presId="urn:microsoft.com/office/officeart/2017/3/layout/DropPinTimeline"/>
    <dgm:cxn modelId="{7869D2C5-9752-4FB8-9AA2-828BBE37C548}" type="presParOf" srcId="{ADC2CADE-BD1E-4B1B-A8C3-C56F3A29E129}" destId="{CCEA24DC-55E9-44B8-BFF5-20B1EB080850}" srcOrd="1" destOrd="0" presId="urn:microsoft.com/office/officeart/2017/3/layout/DropPinTimeline"/>
    <dgm:cxn modelId="{31768CA2-A508-42B0-992A-46ABCE7293D4}" type="presParOf" srcId="{CCEA24DC-55E9-44B8-BFF5-20B1EB080850}" destId="{04C0748D-9CF2-4352-B4AE-0C6DE71BA8C8}" srcOrd="0" destOrd="0" presId="urn:microsoft.com/office/officeart/2017/3/layout/DropPinTimeline"/>
    <dgm:cxn modelId="{C1444592-C031-4AF3-BDE8-3156C278ED1F}" type="presParOf" srcId="{CCEA24DC-55E9-44B8-BFF5-20B1EB080850}" destId="{E498AC3D-17F1-4E0A-844F-D5D5A95A87F2}" srcOrd="1" destOrd="0" presId="urn:microsoft.com/office/officeart/2017/3/layout/DropPinTimeline"/>
    <dgm:cxn modelId="{FBCCC9FE-9074-4ABE-8B60-C80888D1B965}" type="presParOf" srcId="{ADC2CADE-BD1E-4B1B-A8C3-C56F3A29E129}" destId="{BB1E40F4-24BC-4F2F-BA5F-A799303E60F1}" srcOrd="2" destOrd="0" presId="urn:microsoft.com/office/officeart/2017/3/layout/DropPinTimeline"/>
    <dgm:cxn modelId="{8EEB7868-386D-457A-92B6-C32E4F871933}" type="presParOf" srcId="{ADC2CADE-BD1E-4B1B-A8C3-C56F3A29E129}" destId="{19EB0231-F596-4A1A-BDFD-461A39D7B2AC}" srcOrd="3" destOrd="0" presId="urn:microsoft.com/office/officeart/2017/3/layout/DropPinTimeline"/>
    <dgm:cxn modelId="{F7A8AD79-9220-43D4-BD7D-38CF3E32DC01}" type="presParOf" srcId="{ADC2CADE-BD1E-4B1B-A8C3-C56F3A29E129}" destId="{FEBFD115-35D1-464C-9841-F084D73A102D}" srcOrd="4" destOrd="0" presId="urn:microsoft.com/office/officeart/2017/3/layout/DropPinTimeline"/>
    <dgm:cxn modelId="{4D954965-0C24-4FCC-837C-43443BC5632B}" type="presParOf" srcId="{ADC2CADE-BD1E-4B1B-A8C3-C56F3A29E129}" destId="{2FC8645D-F32A-48CD-9543-7710C4F444DC}" srcOrd="5" destOrd="0" presId="urn:microsoft.com/office/officeart/2017/3/layout/DropPinTimeline"/>
    <dgm:cxn modelId="{5E1C22AC-2829-46DD-BC63-D05645418ABA}" type="presParOf" srcId="{82419F23-8148-49C5-9517-F1AA08104EFE}" destId="{9C002025-DD21-41F2-BA47-AF75D408D105}" srcOrd="5" destOrd="0" presId="urn:microsoft.com/office/officeart/2017/3/layout/DropPinTimeline"/>
    <dgm:cxn modelId="{5620EBEA-6877-4FDD-B322-7BCCECA13D08}" type="presParOf" srcId="{82419F23-8148-49C5-9517-F1AA08104EFE}" destId="{41CCFDD8-40D9-4BCF-A139-4916751860F3}" srcOrd="6" destOrd="0" presId="urn:microsoft.com/office/officeart/2017/3/layout/DropPinTimeline"/>
    <dgm:cxn modelId="{32829BA5-312A-450C-83F2-9738CC993182}" type="presParOf" srcId="{41CCFDD8-40D9-4BCF-A139-4916751860F3}" destId="{4124F9AD-9EE3-451A-BC83-027FAC414033}" srcOrd="0" destOrd="0" presId="urn:microsoft.com/office/officeart/2017/3/layout/DropPinTimeline"/>
    <dgm:cxn modelId="{249CCC4C-C5D6-495D-BFFC-B039F476F723}" type="presParOf" srcId="{41CCFDD8-40D9-4BCF-A139-4916751860F3}" destId="{7887FC8E-67AC-4D23-8532-ACD4EFE5D45A}" srcOrd="1" destOrd="0" presId="urn:microsoft.com/office/officeart/2017/3/layout/DropPinTimeline"/>
    <dgm:cxn modelId="{F384802F-E135-496A-82B4-1DCA2370A0C1}" type="presParOf" srcId="{7887FC8E-67AC-4D23-8532-ACD4EFE5D45A}" destId="{A43F98B9-AC1A-4300-9B20-74B45DA47D21}" srcOrd="0" destOrd="0" presId="urn:microsoft.com/office/officeart/2017/3/layout/DropPinTimeline"/>
    <dgm:cxn modelId="{4D7D5F73-853F-4F91-86F4-F9623B0A7C30}" type="presParOf" srcId="{7887FC8E-67AC-4D23-8532-ACD4EFE5D45A}" destId="{687343D5-2128-4EEA-A356-A6F212DEEF4B}" srcOrd="1" destOrd="0" presId="urn:microsoft.com/office/officeart/2017/3/layout/DropPinTimeline"/>
    <dgm:cxn modelId="{9FA3F4B9-4243-4135-AECE-2C82D0A4A8BE}" type="presParOf" srcId="{41CCFDD8-40D9-4BCF-A139-4916751860F3}" destId="{753A4DBE-E313-4C0B-A7E8-E8230C999D15}" srcOrd="2" destOrd="0" presId="urn:microsoft.com/office/officeart/2017/3/layout/DropPinTimeline"/>
    <dgm:cxn modelId="{CFF619D6-66FC-4B82-87C2-40375C68AFA6}" type="presParOf" srcId="{41CCFDD8-40D9-4BCF-A139-4916751860F3}" destId="{C8917A99-0D48-41B9-8DA7-A88883B27EE2}" srcOrd="3" destOrd="0" presId="urn:microsoft.com/office/officeart/2017/3/layout/DropPinTimeline"/>
    <dgm:cxn modelId="{38616032-17BD-4769-9087-E38A6D57E99B}" type="presParOf" srcId="{41CCFDD8-40D9-4BCF-A139-4916751860F3}" destId="{B3DF9A82-C3BD-4869-9015-DEE61AD12B7A}" srcOrd="4" destOrd="0" presId="urn:microsoft.com/office/officeart/2017/3/layout/DropPinTimeline"/>
    <dgm:cxn modelId="{138655A7-1E89-4C0E-AB82-709FB7632B57}" type="presParOf" srcId="{41CCFDD8-40D9-4BCF-A139-4916751860F3}" destId="{940D99E3-8544-4CD7-9895-452887941202}" srcOrd="5" destOrd="0" presId="urn:microsoft.com/office/officeart/2017/3/layout/DropPinTimeline"/>
    <dgm:cxn modelId="{57CD2B7A-99FB-494D-9808-85A8A4FBDE0C}" type="presParOf" srcId="{82419F23-8148-49C5-9517-F1AA08104EFE}" destId="{1D627FE3-0636-4232-9724-7A6F596EAD6C}" srcOrd="7" destOrd="0" presId="urn:microsoft.com/office/officeart/2017/3/layout/DropPinTimeline"/>
    <dgm:cxn modelId="{C13EEDE6-AF20-4B19-A412-D54600D719E6}" type="presParOf" srcId="{82419F23-8148-49C5-9517-F1AA08104EFE}" destId="{1FAE08CF-8FA5-4311-8598-00D7B5982071}" srcOrd="8" destOrd="0" presId="urn:microsoft.com/office/officeart/2017/3/layout/DropPinTimeline"/>
    <dgm:cxn modelId="{FAAB9F73-CA5D-4A6D-ABB0-F64BDCA6759F}" type="presParOf" srcId="{1FAE08CF-8FA5-4311-8598-00D7B5982071}" destId="{DA247F97-E8F5-49A1-A9AC-5A3C69962910}" srcOrd="0" destOrd="0" presId="urn:microsoft.com/office/officeart/2017/3/layout/DropPinTimeline"/>
    <dgm:cxn modelId="{7E727CDA-B161-4B36-8204-EF6274830598}" type="presParOf" srcId="{1FAE08CF-8FA5-4311-8598-00D7B5982071}" destId="{D58F936E-56E5-4C4E-9905-408E4586DAD5}" srcOrd="1" destOrd="0" presId="urn:microsoft.com/office/officeart/2017/3/layout/DropPinTimeline"/>
    <dgm:cxn modelId="{812AE025-B083-48A3-9399-283E03709966}" type="presParOf" srcId="{D58F936E-56E5-4C4E-9905-408E4586DAD5}" destId="{1CC15156-A8E3-4502-A8F5-73711DF3BF6D}" srcOrd="0" destOrd="0" presId="urn:microsoft.com/office/officeart/2017/3/layout/DropPinTimeline"/>
    <dgm:cxn modelId="{0DD0E4D4-6C53-40DD-A710-E5A20437E30D}" type="presParOf" srcId="{D58F936E-56E5-4C4E-9905-408E4586DAD5}" destId="{1CE2DE4F-B1DE-4572-9694-38EFD4458595}" srcOrd="1" destOrd="0" presId="urn:microsoft.com/office/officeart/2017/3/layout/DropPinTimeline"/>
    <dgm:cxn modelId="{08BE1F73-7F70-481E-B9A8-68DB8AC34620}" type="presParOf" srcId="{1FAE08CF-8FA5-4311-8598-00D7B5982071}" destId="{FE0D4FCF-1BA0-4A4A-8A88-15429C6CD34B}" srcOrd="2" destOrd="0" presId="urn:microsoft.com/office/officeart/2017/3/layout/DropPinTimeline"/>
    <dgm:cxn modelId="{18287027-2093-45FC-9770-24F356E44D4F}" type="presParOf" srcId="{1FAE08CF-8FA5-4311-8598-00D7B5982071}" destId="{DA81ACD2-9AFC-4511-9E7A-AA8E5B2039EB}" srcOrd="3" destOrd="0" presId="urn:microsoft.com/office/officeart/2017/3/layout/DropPinTimeline"/>
    <dgm:cxn modelId="{846CC775-8A5D-46EC-AE08-EB0F969D9DA0}" type="presParOf" srcId="{1FAE08CF-8FA5-4311-8598-00D7B5982071}" destId="{8A62F6D0-3349-4564-A99B-A6DB524709F4}" srcOrd="4" destOrd="0" presId="urn:microsoft.com/office/officeart/2017/3/layout/DropPinTimeline"/>
    <dgm:cxn modelId="{86C8FE02-2FC9-4536-9969-9AE6E24AD2A4}" type="presParOf" srcId="{1FAE08CF-8FA5-4311-8598-00D7B5982071}" destId="{632A4DDD-5C93-4DE4-916A-87470A44D92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9E34C0-840A-434F-AA4D-9B3E6F46A46E}"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B2E59B35-CB0D-4B4D-BFB9-CEA0657559F2}">
      <dgm:prSet phldrT="[Text]"/>
      <dgm:spPr/>
      <dgm:t>
        <a:bodyPr/>
        <a:lstStyle/>
        <a:p>
          <a:r>
            <a:rPr lang="en-US"/>
            <a:t>Revenues</a:t>
          </a:r>
        </a:p>
      </dgm:t>
    </dgm:pt>
    <dgm:pt modelId="{08BEA04A-62CB-4CF2-8CD6-B471905D12E1}" type="parTrans" cxnId="{0AF043E3-8940-491F-B5F2-53A54B0A4EB1}">
      <dgm:prSet/>
      <dgm:spPr/>
      <dgm:t>
        <a:bodyPr/>
        <a:lstStyle/>
        <a:p>
          <a:endParaRPr lang="en-US"/>
        </a:p>
      </dgm:t>
    </dgm:pt>
    <dgm:pt modelId="{CB7955F2-1B78-46C8-8E08-4CA86AB4EB2A}" type="sibTrans" cxnId="{0AF043E3-8940-491F-B5F2-53A54B0A4EB1}">
      <dgm:prSet/>
      <dgm:spPr/>
      <dgm:t>
        <a:bodyPr/>
        <a:lstStyle/>
        <a:p>
          <a:endParaRPr lang="en-US"/>
        </a:p>
      </dgm:t>
    </dgm:pt>
    <dgm:pt modelId="{D9847A28-A144-4486-83C7-3B872343EB1A}">
      <dgm:prSet phldrT="[Text]"/>
      <dgm:spPr/>
      <dgm:t>
        <a:bodyPr/>
        <a:lstStyle/>
        <a:p>
          <a:r>
            <a:rPr lang="en-US"/>
            <a:t>Property Tax</a:t>
          </a:r>
        </a:p>
        <a:p>
          <a:r>
            <a:rPr lang="en-US"/>
            <a:t>$4,898,250</a:t>
          </a:r>
        </a:p>
      </dgm:t>
    </dgm:pt>
    <dgm:pt modelId="{563DE3C8-5AFE-48E9-BFFF-D1CE2CFBC7B3}" type="parTrans" cxnId="{08C0EF5A-A35D-4238-AB2C-7C0DE544C22A}">
      <dgm:prSet/>
      <dgm:spPr/>
      <dgm:t>
        <a:bodyPr/>
        <a:lstStyle/>
        <a:p>
          <a:endParaRPr lang="en-US"/>
        </a:p>
      </dgm:t>
    </dgm:pt>
    <dgm:pt modelId="{8CC9AC6B-672A-41F8-8123-BBFC2669DE00}" type="sibTrans" cxnId="{08C0EF5A-A35D-4238-AB2C-7C0DE544C22A}">
      <dgm:prSet/>
      <dgm:spPr/>
      <dgm:t>
        <a:bodyPr/>
        <a:lstStyle/>
        <a:p>
          <a:endParaRPr lang="en-US"/>
        </a:p>
      </dgm:t>
    </dgm:pt>
    <dgm:pt modelId="{048A57E2-0F33-4D27-A6E8-EF36DF36134B}">
      <dgm:prSet phldrT="[Text]"/>
      <dgm:spPr/>
      <dgm:t>
        <a:bodyPr/>
        <a:lstStyle/>
        <a:p>
          <a:r>
            <a:rPr lang="en-US"/>
            <a:t>½ Sales Tax</a:t>
          </a:r>
        </a:p>
        <a:p>
          <a:r>
            <a:rPr lang="en-US"/>
            <a:t>$5,461,088</a:t>
          </a:r>
        </a:p>
      </dgm:t>
    </dgm:pt>
    <dgm:pt modelId="{E79A6D68-91D5-4A82-8396-476FA412A1DC}" type="parTrans" cxnId="{4F30BB67-13A0-42C9-B283-3264E9271951}">
      <dgm:prSet/>
      <dgm:spPr/>
      <dgm:t>
        <a:bodyPr/>
        <a:lstStyle/>
        <a:p>
          <a:endParaRPr lang="en-US"/>
        </a:p>
      </dgm:t>
    </dgm:pt>
    <dgm:pt modelId="{D7063127-5449-4CFA-AF47-EE261CABFE3A}" type="sibTrans" cxnId="{4F30BB67-13A0-42C9-B283-3264E9271951}">
      <dgm:prSet/>
      <dgm:spPr/>
      <dgm:t>
        <a:bodyPr/>
        <a:lstStyle/>
        <a:p>
          <a:endParaRPr lang="en-US"/>
        </a:p>
      </dgm:t>
    </dgm:pt>
    <dgm:pt modelId="{4F5D610D-B750-411D-BA6F-880DAC9A795B}">
      <dgm:prSet phldrT="[Text]"/>
      <dgm:spPr/>
      <dgm:t>
        <a:bodyPr/>
        <a:lstStyle/>
        <a:p>
          <a:r>
            <a:rPr lang="en-US"/>
            <a:t>Water</a:t>
          </a:r>
        </a:p>
        <a:p>
          <a:r>
            <a:rPr lang="en-US"/>
            <a:t>$4,935,260</a:t>
          </a:r>
        </a:p>
      </dgm:t>
    </dgm:pt>
    <dgm:pt modelId="{EE6BEA04-A381-41AA-AC09-5FA0AEF20971}" type="parTrans" cxnId="{25020F51-4CCD-40A3-B7CD-B47E64D0D7EA}">
      <dgm:prSet/>
      <dgm:spPr/>
      <dgm:t>
        <a:bodyPr/>
        <a:lstStyle/>
        <a:p>
          <a:endParaRPr lang="en-US"/>
        </a:p>
      </dgm:t>
    </dgm:pt>
    <dgm:pt modelId="{E0B7F965-D6A6-4D25-9431-A844EC14570D}" type="sibTrans" cxnId="{25020F51-4CCD-40A3-B7CD-B47E64D0D7EA}">
      <dgm:prSet/>
      <dgm:spPr/>
      <dgm:t>
        <a:bodyPr/>
        <a:lstStyle/>
        <a:p>
          <a:endParaRPr lang="en-US"/>
        </a:p>
      </dgm:t>
    </dgm:pt>
    <dgm:pt modelId="{865FF08A-EDC1-4D5B-B8CC-6F3DD43027B3}">
      <dgm:prSet/>
      <dgm:spPr/>
      <dgm:t>
        <a:bodyPr/>
        <a:lstStyle/>
        <a:p>
          <a:r>
            <a:rPr lang="en-US" dirty="0"/>
            <a:t>General Fund Operations</a:t>
          </a:r>
        </a:p>
      </dgm:t>
    </dgm:pt>
    <dgm:pt modelId="{1D5467C5-3532-4D54-8F3A-F46D890B9FCE}" type="parTrans" cxnId="{93F02AFF-49CF-42F8-8537-200881EF11A7}">
      <dgm:prSet/>
      <dgm:spPr/>
      <dgm:t>
        <a:bodyPr/>
        <a:lstStyle/>
        <a:p>
          <a:endParaRPr lang="en-US"/>
        </a:p>
      </dgm:t>
    </dgm:pt>
    <dgm:pt modelId="{4D79B6F0-24CA-4F27-9786-675DE1D1215D}" type="sibTrans" cxnId="{93F02AFF-49CF-42F8-8537-200881EF11A7}">
      <dgm:prSet/>
      <dgm:spPr/>
      <dgm:t>
        <a:bodyPr/>
        <a:lstStyle/>
        <a:p>
          <a:endParaRPr lang="en-US"/>
        </a:p>
      </dgm:t>
    </dgm:pt>
    <dgm:pt modelId="{278A373E-AF17-4A79-AC59-232490AAF8B2}">
      <dgm:prSet/>
      <dgm:spPr/>
      <dgm:t>
        <a:bodyPr/>
        <a:lstStyle/>
        <a:p>
          <a:r>
            <a:rPr lang="en-US" dirty="0"/>
            <a:t>Library</a:t>
          </a:r>
        </a:p>
      </dgm:t>
    </dgm:pt>
    <dgm:pt modelId="{5EBD6F2F-3B87-442D-B539-6B9A7B9138C2}" type="parTrans" cxnId="{85A915C3-EA8B-4FE6-B4ED-A7F3C19594DA}">
      <dgm:prSet/>
      <dgm:spPr/>
      <dgm:t>
        <a:bodyPr/>
        <a:lstStyle/>
        <a:p>
          <a:endParaRPr lang="en-US"/>
        </a:p>
      </dgm:t>
    </dgm:pt>
    <dgm:pt modelId="{A2400900-649E-4D3F-84B9-A4E246AB5D81}" type="sibTrans" cxnId="{85A915C3-EA8B-4FE6-B4ED-A7F3C19594DA}">
      <dgm:prSet/>
      <dgm:spPr/>
      <dgm:t>
        <a:bodyPr/>
        <a:lstStyle/>
        <a:p>
          <a:endParaRPr lang="en-US"/>
        </a:p>
      </dgm:t>
    </dgm:pt>
    <dgm:pt modelId="{0CF4A5E5-1959-4B08-80B2-038520BF6442}">
      <dgm:prSet/>
      <dgm:spPr/>
      <dgm:t>
        <a:bodyPr/>
        <a:lstStyle/>
        <a:p>
          <a:r>
            <a:rPr lang="en-US" dirty="0"/>
            <a:t>Insurance</a:t>
          </a:r>
        </a:p>
      </dgm:t>
    </dgm:pt>
    <dgm:pt modelId="{1699BB13-621A-4D26-BB0D-577D6C0F592D}" type="parTrans" cxnId="{0C4015F6-41F4-44A4-A920-4DDEA8D4F82F}">
      <dgm:prSet/>
      <dgm:spPr/>
      <dgm:t>
        <a:bodyPr/>
        <a:lstStyle/>
        <a:p>
          <a:endParaRPr lang="en-US"/>
        </a:p>
      </dgm:t>
    </dgm:pt>
    <dgm:pt modelId="{29B32DFD-F186-407D-92EF-4A36C05AE77D}" type="sibTrans" cxnId="{0C4015F6-41F4-44A4-A920-4DDEA8D4F82F}">
      <dgm:prSet/>
      <dgm:spPr/>
      <dgm:t>
        <a:bodyPr/>
        <a:lstStyle/>
        <a:p>
          <a:endParaRPr lang="en-US"/>
        </a:p>
      </dgm:t>
    </dgm:pt>
    <dgm:pt modelId="{97907725-6357-4208-99A7-2CAC1937E277}">
      <dgm:prSet/>
      <dgm:spPr/>
      <dgm:t>
        <a:bodyPr/>
        <a:lstStyle/>
        <a:p>
          <a:r>
            <a:rPr lang="en-US"/>
            <a:t>Wastewater &amp; Biogas</a:t>
          </a:r>
        </a:p>
        <a:p>
          <a:r>
            <a:rPr lang="en-US"/>
            <a:t>$6,129,569 &amp; $4,935,260</a:t>
          </a:r>
        </a:p>
      </dgm:t>
    </dgm:pt>
    <dgm:pt modelId="{FD453162-318B-4CBA-B814-6C7E67C1C9A0}" type="parTrans" cxnId="{45BB7948-2052-4770-BE4C-7F285398AE95}">
      <dgm:prSet/>
      <dgm:spPr/>
      <dgm:t>
        <a:bodyPr/>
        <a:lstStyle/>
        <a:p>
          <a:endParaRPr lang="en-US"/>
        </a:p>
      </dgm:t>
    </dgm:pt>
    <dgm:pt modelId="{5E949049-FC28-45EB-A521-546BE158517A}" type="sibTrans" cxnId="{45BB7948-2052-4770-BE4C-7F285398AE95}">
      <dgm:prSet/>
      <dgm:spPr/>
      <dgm:t>
        <a:bodyPr/>
        <a:lstStyle/>
        <a:p>
          <a:endParaRPr lang="en-US"/>
        </a:p>
      </dgm:t>
    </dgm:pt>
    <dgm:pt modelId="{568525D2-AF5E-4571-A7F7-670D4AFAA671}">
      <dgm:prSet/>
      <dgm:spPr/>
      <dgm:t>
        <a:bodyPr/>
        <a:lstStyle/>
        <a:p>
          <a:r>
            <a:rPr lang="en-US" dirty="0"/>
            <a:t>Franchise Fees</a:t>
          </a:r>
        </a:p>
        <a:p>
          <a:r>
            <a:rPr lang="en-US" dirty="0"/>
            <a:t>$1,946,261</a:t>
          </a:r>
        </a:p>
      </dgm:t>
    </dgm:pt>
    <dgm:pt modelId="{DAE7B819-35E6-4F08-B5EE-71EA69F72D58}" type="parTrans" cxnId="{0CBAAB3F-27C5-4EDB-9448-4405E9F831BC}">
      <dgm:prSet/>
      <dgm:spPr/>
      <dgm:t>
        <a:bodyPr/>
        <a:lstStyle/>
        <a:p>
          <a:endParaRPr lang="en-US"/>
        </a:p>
      </dgm:t>
    </dgm:pt>
    <dgm:pt modelId="{0CC8A880-BF88-4FDB-A120-64747B74AD96}" type="sibTrans" cxnId="{0CBAAB3F-27C5-4EDB-9448-4405E9F831BC}">
      <dgm:prSet/>
      <dgm:spPr/>
      <dgm:t>
        <a:bodyPr/>
        <a:lstStyle/>
        <a:p>
          <a:endParaRPr lang="en-US"/>
        </a:p>
      </dgm:t>
    </dgm:pt>
    <dgm:pt modelId="{AEFF5380-92DF-4FA4-9DF8-E0BEDA8290FE}">
      <dgm:prSet/>
      <dgm:spPr/>
      <dgm:t>
        <a:bodyPr/>
        <a:lstStyle/>
        <a:p>
          <a:r>
            <a:rPr lang="en-US" dirty="0"/>
            <a:t>Special Highway Funds</a:t>
          </a:r>
        </a:p>
        <a:p>
          <a:r>
            <a:rPr lang="en-US" dirty="0"/>
            <a:t>$780,762</a:t>
          </a:r>
        </a:p>
      </dgm:t>
    </dgm:pt>
    <dgm:pt modelId="{EA91EEE4-9666-41C4-A505-8BC312FD6395}" type="parTrans" cxnId="{7AE56971-DF30-4E27-818B-1C1F7BF1935F}">
      <dgm:prSet/>
      <dgm:spPr/>
      <dgm:t>
        <a:bodyPr/>
        <a:lstStyle/>
        <a:p>
          <a:endParaRPr lang="en-US"/>
        </a:p>
      </dgm:t>
    </dgm:pt>
    <dgm:pt modelId="{45D82183-364C-4E31-9E61-6E66A1CD4685}" type="sibTrans" cxnId="{7AE56971-DF30-4E27-818B-1C1F7BF1935F}">
      <dgm:prSet/>
      <dgm:spPr/>
      <dgm:t>
        <a:bodyPr/>
        <a:lstStyle/>
        <a:p>
          <a:endParaRPr lang="en-US"/>
        </a:p>
      </dgm:t>
    </dgm:pt>
    <dgm:pt modelId="{7FCBB725-564A-4D36-B8F9-E05C69CF7180}">
      <dgm:prSet/>
      <dgm:spPr/>
      <dgm:t>
        <a:bodyPr/>
        <a:lstStyle/>
        <a:p>
          <a:r>
            <a:rPr lang="en-US" dirty="0"/>
            <a:t>Public Safety</a:t>
          </a:r>
        </a:p>
      </dgm:t>
    </dgm:pt>
    <dgm:pt modelId="{D65A2ACA-1507-4CF9-B40F-8682B4A1AACB}" type="parTrans" cxnId="{CB536AFE-B054-44B9-BCCB-31249D9B64FE}">
      <dgm:prSet/>
      <dgm:spPr/>
      <dgm:t>
        <a:bodyPr/>
        <a:lstStyle/>
        <a:p>
          <a:endParaRPr lang="en-US"/>
        </a:p>
      </dgm:t>
    </dgm:pt>
    <dgm:pt modelId="{55C0E5B4-4239-4C8B-8E94-1AFA727BC895}" type="sibTrans" cxnId="{CB536AFE-B054-44B9-BCCB-31249D9B64FE}">
      <dgm:prSet/>
      <dgm:spPr/>
      <dgm:t>
        <a:bodyPr/>
        <a:lstStyle/>
        <a:p>
          <a:endParaRPr lang="en-US"/>
        </a:p>
      </dgm:t>
    </dgm:pt>
    <dgm:pt modelId="{51966778-68B8-42CE-8285-77337674B5AD}">
      <dgm:prSet/>
      <dgm:spPr/>
      <dgm:t>
        <a:bodyPr/>
        <a:lstStyle/>
        <a:p>
          <a:r>
            <a:rPr lang="en-US" dirty="0"/>
            <a:t>Property Tax Relief</a:t>
          </a:r>
        </a:p>
      </dgm:t>
    </dgm:pt>
    <dgm:pt modelId="{74569D67-54B6-4D7B-9067-836B01A29350}" type="parTrans" cxnId="{E3708ED4-23B3-46F6-987D-F6711D08E141}">
      <dgm:prSet/>
      <dgm:spPr/>
      <dgm:t>
        <a:bodyPr/>
        <a:lstStyle/>
        <a:p>
          <a:endParaRPr lang="en-US"/>
        </a:p>
      </dgm:t>
    </dgm:pt>
    <dgm:pt modelId="{D25FEB2A-DBCE-41F4-8F53-3B846B7C7EE1}" type="sibTrans" cxnId="{E3708ED4-23B3-46F6-987D-F6711D08E141}">
      <dgm:prSet/>
      <dgm:spPr/>
      <dgm:t>
        <a:bodyPr/>
        <a:lstStyle/>
        <a:p>
          <a:endParaRPr lang="en-US"/>
        </a:p>
      </dgm:t>
    </dgm:pt>
    <dgm:pt modelId="{21AB5689-9679-41FA-8D80-E5F5FF0BB987}">
      <dgm:prSet/>
      <dgm:spPr/>
      <dgm:t>
        <a:bodyPr/>
        <a:lstStyle/>
        <a:p>
          <a:r>
            <a:rPr lang="en-US" dirty="0"/>
            <a:t>Casino Revenues</a:t>
          </a:r>
        </a:p>
        <a:p>
          <a:r>
            <a:rPr lang="en-US" dirty="0"/>
            <a:t>$720,857</a:t>
          </a:r>
        </a:p>
      </dgm:t>
    </dgm:pt>
    <dgm:pt modelId="{C1D90C23-F33D-4A3B-A8AE-5DBC8BF89E7B}" type="parTrans" cxnId="{189FD2D2-BFCF-4626-9634-D61791D82AA0}">
      <dgm:prSet/>
      <dgm:spPr/>
      <dgm:t>
        <a:bodyPr/>
        <a:lstStyle/>
        <a:p>
          <a:endParaRPr lang="en-US"/>
        </a:p>
      </dgm:t>
    </dgm:pt>
    <dgm:pt modelId="{7E5D4711-B382-43D0-9E41-80BD446036C8}" type="sibTrans" cxnId="{189FD2D2-BFCF-4626-9634-D61791D82AA0}">
      <dgm:prSet/>
      <dgm:spPr/>
      <dgm:t>
        <a:bodyPr/>
        <a:lstStyle/>
        <a:p>
          <a:endParaRPr lang="en-US"/>
        </a:p>
      </dgm:t>
    </dgm:pt>
    <dgm:pt modelId="{A9958B92-5B30-493F-BCDF-821AA86DF122}">
      <dgm:prSet/>
      <dgm:spPr/>
      <dgm:t>
        <a:bodyPr/>
        <a:lstStyle/>
        <a:p>
          <a:r>
            <a:rPr lang="en-US" dirty="0"/>
            <a:t>Why Not Dodge Sales Tax</a:t>
          </a:r>
        </a:p>
        <a:p>
          <a:r>
            <a:rPr lang="en-US" dirty="0"/>
            <a:t>$7,086,250</a:t>
          </a:r>
        </a:p>
      </dgm:t>
    </dgm:pt>
    <dgm:pt modelId="{29A85291-AC0D-4E8B-B57D-DD583AA06E49}" type="parTrans" cxnId="{7ECAB57C-95A6-42FA-9A37-DEB41C5BAAA8}">
      <dgm:prSet/>
      <dgm:spPr/>
      <dgm:t>
        <a:bodyPr/>
        <a:lstStyle/>
        <a:p>
          <a:endParaRPr lang="en-US"/>
        </a:p>
      </dgm:t>
    </dgm:pt>
    <dgm:pt modelId="{1075E826-2B94-448E-B0C3-067EE1C20ED0}" type="sibTrans" cxnId="{7ECAB57C-95A6-42FA-9A37-DEB41C5BAAA8}">
      <dgm:prSet/>
      <dgm:spPr/>
      <dgm:t>
        <a:bodyPr/>
        <a:lstStyle/>
        <a:p>
          <a:endParaRPr lang="en-US"/>
        </a:p>
      </dgm:t>
    </dgm:pt>
    <dgm:pt modelId="{76ABE6A6-861C-4977-A800-24F0021E66C3}">
      <dgm:prSet/>
      <dgm:spPr/>
      <dgm:t>
        <a:bodyPr/>
        <a:lstStyle/>
        <a:p>
          <a:r>
            <a:rPr lang="en-US" dirty="0"/>
            <a:t>UW Arena</a:t>
          </a:r>
        </a:p>
      </dgm:t>
    </dgm:pt>
    <dgm:pt modelId="{118B0FF9-2A08-4A91-82FC-00162F47ABAF}" type="parTrans" cxnId="{2FED0F17-0108-4F64-99F4-B5225C59F852}">
      <dgm:prSet/>
      <dgm:spPr/>
      <dgm:t>
        <a:bodyPr/>
        <a:lstStyle/>
        <a:p>
          <a:endParaRPr lang="en-US"/>
        </a:p>
      </dgm:t>
    </dgm:pt>
    <dgm:pt modelId="{B23160E3-EF2A-411F-9CDB-55F5C67D8931}" type="sibTrans" cxnId="{2FED0F17-0108-4F64-99F4-B5225C59F852}">
      <dgm:prSet/>
      <dgm:spPr/>
      <dgm:t>
        <a:bodyPr/>
        <a:lstStyle/>
        <a:p>
          <a:endParaRPr lang="en-US"/>
        </a:p>
      </dgm:t>
    </dgm:pt>
    <dgm:pt modelId="{F42FBEBC-F2DD-4F5F-96E1-023F67720734}">
      <dgm:prSet/>
      <dgm:spPr/>
      <dgm:t>
        <a:bodyPr/>
        <a:lstStyle/>
        <a:p>
          <a:r>
            <a:rPr lang="en-US" dirty="0"/>
            <a:t>Racetrack</a:t>
          </a:r>
        </a:p>
      </dgm:t>
    </dgm:pt>
    <dgm:pt modelId="{CAEAE7F8-A2C2-41AC-8224-2E96BC6E0626}" type="parTrans" cxnId="{EBDB4D18-6E0B-404A-9CCE-D5D56D642A2D}">
      <dgm:prSet/>
      <dgm:spPr/>
      <dgm:t>
        <a:bodyPr/>
        <a:lstStyle/>
        <a:p>
          <a:endParaRPr lang="en-US"/>
        </a:p>
      </dgm:t>
    </dgm:pt>
    <dgm:pt modelId="{F365EE2B-4CF1-47ED-A7C5-8844921FB0A4}" type="sibTrans" cxnId="{EBDB4D18-6E0B-404A-9CCE-D5D56D642A2D}">
      <dgm:prSet/>
      <dgm:spPr/>
      <dgm:t>
        <a:bodyPr/>
        <a:lstStyle/>
        <a:p>
          <a:endParaRPr lang="en-US"/>
        </a:p>
      </dgm:t>
    </dgm:pt>
    <dgm:pt modelId="{6BFBC856-392E-45EC-A8C6-83D4C888AF55}">
      <dgm:prSet/>
      <dgm:spPr/>
      <dgm:t>
        <a:bodyPr/>
        <a:lstStyle/>
        <a:p>
          <a:r>
            <a:rPr lang="en-US" dirty="0"/>
            <a:t>Long Branch Lagoon</a:t>
          </a:r>
        </a:p>
      </dgm:t>
    </dgm:pt>
    <dgm:pt modelId="{FE504B88-58C2-4E7E-B9B1-BA3F5DB7CA10}" type="parTrans" cxnId="{918CD07E-2915-4F7E-B095-0B85B6D34231}">
      <dgm:prSet/>
      <dgm:spPr/>
      <dgm:t>
        <a:bodyPr/>
        <a:lstStyle/>
        <a:p>
          <a:endParaRPr lang="en-US"/>
        </a:p>
      </dgm:t>
    </dgm:pt>
    <dgm:pt modelId="{DD5AD26D-3E32-4ECF-851D-BFB1835D9AF1}" type="sibTrans" cxnId="{918CD07E-2915-4F7E-B095-0B85B6D34231}">
      <dgm:prSet/>
      <dgm:spPr/>
      <dgm:t>
        <a:bodyPr/>
        <a:lstStyle/>
        <a:p>
          <a:endParaRPr lang="en-US"/>
        </a:p>
      </dgm:t>
    </dgm:pt>
    <dgm:pt modelId="{72005987-FB20-4B75-93EF-A3C3707F67E4}">
      <dgm:prSet/>
      <dgm:spPr/>
      <dgm:t>
        <a:bodyPr/>
        <a:lstStyle/>
        <a:p>
          <a:r>
            <a:rPr lang="en-US" dirty="0"/>
            <a:t>Legends</a:t>
          </a:r>
        </a:p>
      </dgm:t>
    </dgm:pt>
    <dgm:pt modelId="{7B231884-E9A7-4F19-B7BD-5A486EA7A936}" type="parTrans" cxnId="{89B56C51-0D16-4E7F-A1B8-28677C2A2593}">
      <dgm:prSet/>
      <dgm:spPr/>
      <dgm:t>
        <a:bodyPr/>
        <a:lstStyle/>
        <a:p>
          <a:endParaRPr lang="en-US"/>
        </a:p>
      </dgm:t>
    </dgm:pt>
    <dgm:pt modelId="{462DA979-FFE0-4477-AD3E-16F66A52787D}" type="sibTrans" cxnId="{89B56C51-0D16-4E7F-A1B8-28677C2A2593}">
      <dgm:prSet/>
      <dgm:spPr/>
      <dgm:t>
        <a:bodyPr/>
        <a:lstStyle/>
        <a:p>
          <a:endParaRPr lang="en-US"/>
        </a:p>
      </dgm:t>
    </dgm:pt>
    <dgm:pt modelId="{1A7A513F-51B7-4F23-81B5-ABB912417FB2}">
      <dgm:prSet/>
      <dgm:spPr/>
      <dgm:t>
        <a:bodyPr/>
        <a:lstStyle/>
        <a:p>
          <a:r>
            <a:rPr lang="en-US" dirty="0"/>
            <a:t>Depot/Expo</a:t>
          </a:r>
        </a:p>
      </dgm:t>
    </dgm:pt>
    <dgm:pt modelId="{D77193DE-02F4-4DE8-8DBB-E4F4F69B9D0A}" type="parTrans" cxnId="{D14203B7-3597-4765-BC9A-B2C0634A79FE}">
      <dgm:prSet/>
      <dgm:spPr/>
      <dgm:t>
        <a:bodyPr/>
        <a:lstStyle/>
        <a:p>
          <a:endParaRPr lang="en-US"/>
        </a:p>
      </dgm:t>
    </dgm:pt>
    <dgm:pt modelId="{22076453-682D-4D32-BB3A-72ACE4022FC0}" type="sibTrans" cxnId="{D14203B7-3597-4765-BC9A-B2C0634A79FE}">
      <dgm:prSet/>
      <dgm:spPr/>
      <dgm:t>
        <a:bodyPr/>
        <a:lstStyle/>
        <a:p>
          <a:endParaRPr lang="en-US"/>
        </a:p>
      </dgm:t>
    </dgm:pt>
    <dgm:pt modelId="{18C7D201-BBB3-49D3-93A8-26829AC3577E}">
      <dgm:prSet/>
      <dgm:spPr/>
      <dgm:t>
        <a:bodyPr/>
        <a:lstStyle/>
        <a:p>
          <a:r>
            <a:rPr lang="en-US" dirty="0"/>
            <a:t>Capital Improvement Fund</a:t>
          </a:r>
        </a:p>
      </dgm:t>
    </dgm:pt>
    <dgm:pt modelId="{7C031540-3937-4AA6-BFED-9A10E150B791}" type="parTrans" cxnId="{FAD5A2B1-E78F-442A-AEF5-9A68B0B4F520}">
      <dgm:prSet/>
      <dgm:spPr/>
      <dgm:t>
        <a:bodyPr/>
        <a:lstStyle/>
        <a:p>
          <a:endParaRPr lang="en-US"/>
        </a:p>
      </dgm:t>
    </dgm:pt>
    <dgm:pt modelId="{D566A328-EEA9-4A51-8E61-F4C166BC32F8}" type="sibTrans" cxnId="{FAD5A2B1-E78F-442A-AEF5-9A68B0B4F520}">
      <dgm:prSet/>
      <dgm:spPr/>
      <dgm:t>
        <a:bodyPr/>
        <a:lstStyle/>
        <a:p>
          <a:endParaRPr lang="en-US"/>
        </a:p>
      </dgm:t>
    </dgm:pt>
    <dgm:pt modelId="{12F955F4-914D-4D97-ADEF-DF0138ED2725}">
      <dgm:prSet/>
      <dgm:spPr/>
      <dgm:t>
        <a:bodyPr/>
        <a:lstStyle/>
        <a:p>
          <a:r>
            <a:rPr lang="en-US" dirty="0"/>
            <a:t>Street Maintenance</a:t>
          </a:r>
        </a:p>
      </dgm:t>
    </dgm:pt>
    <dgm:pt modelId="{6D0D2247-7D9B-4D93-B4EF-E31ADA214BAF}" type="parTrans" cxnId="{60CC4822-31E2-4B8F-908F-BC783BDD40B2}">
      <dgm:prSet/>
      <dgm:spPr/>
      <dgm:t>
        <a:bodyPr/>
        <a:lstStyle/>
        <a:p>
          <a:endParaRPr lang="en-US"/>
        </a:p>
      </dgm:t>
    </dgm:pt>
    <dgm:pt modelId="{C019B385-2351-4C51-897D-2E450D56F741}" type="sibTrans" cxnId="{60CC4822-31E2-4B8F-908F-BC783BDD40B2}">
      <dgm:prSet/>
      <dgm:spPr/>
      <dgm:t>
        <a:bodyPr/>
        <a:lstStyle/>
        <a:p>
          <a:endParaRPr lang="en-US"/>
        </a:p>
      </dgm:t>
    </dgm:pt>
    <dgm:pt modelId="{30FE6A46-3B7D-487A-8A6B-9A3614E2CB31}">
      <dgm:prSet/>
      <dgm:spPr/>
      <dgm:t>
        <a:bodyPr/>
        <a:lstStyle/>
        <a:p>
          <a:r>
            <a:rPr lang="en-US" dirty="0"/>
            <a:t>Water Treatment</a:t>
          </a:r>
        </a:p>
      </dgm:t>
    </dgm:pt>
    <dgm:pt modelId="{CF4609B5-DAE4-4024-9C91-FCAC03B8EEE3}" type="parTrans" cxnId="{0F45D9B4-7113-4A6D-8126-3B9660A4552A}">
      <dgm:prSet/>
      <dgm:spPr/>
      <dgm:t>
        <a:bodyPr/>
        <a:lstStyle/>
        <a:p>
          <a:endParaRPr lang="en-US"/>
        </a:p>
      </dgm:t>
    </dgm:pt>
    <dgm:pt modelId="{6A4BDF49-A227-4018-A81F-C5F894348EAF}" type="sibTrans" cxnId="{0F45D9B4-7113-4A6D-8126-3B9660A4552A}">
      <dgm:prSet/>
      <dgm:spPr/>
      <dgm:t>
        <a:bodyPr/>
        <a:lstStyle/>
        <a:p>
          <a:endParaRPr lang="en-US"/>
        </a:p>
      </dgm:t>
    </dgm:pt>
    <dgm:pt modelId="{DEBE0203-B836-492D-8CC6-CFC747E9E5CB}">
      <dgm:prSet/>
      <dgm:spPr/>
      <dgm:t>
        <a:bodyPr/>
        <a:lstStyle/>
        <a:p>
          <a:r>
            <a:rPr lang="en-US" dirty="0"/>
            <a:t>Water Distribution</a:t>
          </a:r>
        </a:p>
      </dgm:t>
    </dgm:pt>
    <dgm:pt modelId="{C57F11FE-6785-4650-BC80-2B456707E445}" type="parTrans" cxnId="{ADC14B34-2E8F-4961-BEFA-338E6D8187B1}">
      <dgm:prSet/>
      <dgm:spPr/>
      <dgm:t>
        <a:bodyPr/>
        <a:lstStyle/>
        <a:p>
          <a:endParaRPr lang="en-US"/>
        </a:p>
      </dgm:t>
    </dgm:pt>
    <dgm:pt modelId="{6362ACA9-88FD-4B85-B183-797726C21732}" type="sibTrans" cxnId="{ADC14B34-2E8F-4961-BEFA-338E6D8187B1}">
      <dgm:prSet/>
      <dgm:spPr/>
      <dgm:t>
        <a:bodyPr/>
        <a:lstStyle/>
        <a:p>
          <a:endParaRPr lang="en-US"/>
        </a:p>
      </dgm:t>
    </dgm:pt>
    <dgm:pt modelId="{93653503-834F-48BD-BB41-BA2C28E56784}">
      <dgm:prSet/>
      <dgm:spPr/>
      <dgm:t>
        <a:bodyPr/>
        <a:lstStyle/>
        <a:p>
          <a:r>
            <a:rPr lang="en-US" dirty="0"/>
            <a:t>Admin </a:t>
          </a:r>
        </a:p>
      </dgm:t>
    </dgm:pt>
    <dgm:pt modelId="{FBFEA384-983D-4862-BCED-99D01D3A1320}" type="parTrans" cxnId="{1CD6C98C-B531-44AB-8504-4047D2EAC5BE}">
      <dgm:prSet/>
      <dgm:spPr/>
      <dgm:t>
        <a:bodyPr/>
        <a:lstStyle/>
        <a:p>
          <a:endParaRPr lang="en-US"/>
        </a:p>
      </dgm:t>
    </dgm:pt>
    <dgm:pt modelId="{E06520C0-B3A8-4731-9634-72DAD789BD9B}" type="sibTrans" cxnId="{1CD6C98C-B531-44AB-8504-4047D2EAC5BE}">
      <dgm:prSet/>
      <dgm:spPr/>
      <dgm:t>
        <a:bodyPr/>
        <a:lstStyle/>
        <a:p>
          <a:endParaRPr lang="en-US"/>
        </a:p>
      </dgm:t>
    </dgm:pt>
    <dgm:pt modelId="{90F4B3DE-4816-459B-89C2-69384F6FF931}">
      <dgm:prSet/>
      <dgm:spPr/>
      <dgm:t>
        <a:bodyPr/>
        <a:lstStyle/>
        <a:p>
          <a:r>
            <a:rPr lang="en-US" dirty="0"/>
            <a:t>Wastewater Treatment</a:t>
          </a:r>
        </a:p>
      </dgm:t>
    </dgm:pt>
    <dgm:pt modelId="{A6F719AF-1114-4727-92F1-FBA8FCFBD51E}" type="parTrans" cxnId="{8C7B3DA4-9E1C-4777-B2F1-3FBD02454A07}">
      <dgm:prSet/>
      <dgm:spPr/>
      <dgm:t>
        <a:bodyPr/>
        <a:lstStyle/>
        <a:p>
          <a:endParaRPr lang="en-US"/>
        </a:p>
      </dgm:t>
    </dgm:pt>
    <dgm:pt modelId="{67E2AE53-E675-4F65-B85E-4B25C359BD66}" type="sibTrans" cxnId="{8C7B3DA4-9E1C-4777-B2F1-3FBD02454A07}">
      <dgm:prSet/>
      <dgm:spPr/>
      <dgm:t>
        <a:bodyPr/>
        <a:lstStyle/>
        <a:p>
          <a:endParaRPr lang="en-US"/>
        </a:p>
      </dgm:t>
    </dgm:pt>
    <dgm:pt modelId="{A7C4EFD0-A880-4B60-A366-54DF8DE4A991}">
      <dgm:prSet/>
      <dgm:spPr/>
      <dgm:t>
        <a:bodyPr/>
        <a:lstStyle/>
        <a:p>
          <a:r>
            <a:rPr lang="en-US" dirty="0"/>
            <a:t>Wastewater Collection</a:t>
          </a:r>
        </a:p>
      </dgm:t>
    </dgm:pt>
    <dgm:pt modelId="{7BACCB99-C581-4E35-8A74-E59ADE053400}" type="parTrans" cxnId="{00D32699-2A60-43F6-BD5F-37B690BD66C0}">
      <dgm:prSet/>
      <dgm:spPr/>
      <dgm:t>
        <a:bodyPr/>
        <a:lstStyle/>
        <a:p>
          <a:endParaRPr lang="en-US"/>
        </a:p>
      </dgm:t>
    </dgm:pt>
    <dgm:pt modelId="{1F7C3CB2-7697-4436-91CA-65D43C612CC4}" type="sibTrans" cxnId="{00D32699-2A60-43F6-BD5F-37B690BD66C0}">
      <dgm:prSet/>
      <dgm:spPr/>
      <dgm:t>
        <a:bodyPr/>
        <a:lstStyle/>
        <a:p>
          <a:endParaRPr lang="en-US"/>
        </a:p>
      </dgm:t>
    </dgm:pt>
    <dgm:pt modelId="{48B6E522-2191-4E27-9A85-088D4F921C8C}">
      <dgm:prSet/>
      <dgm:spPr/>
      <dgm:t>
        <a:bodyPr/>
        <a:lstStyle/>
        <a:p>
          <a:r>
            <a:rPr lang="en-US" dirty="0"/>
            <a:t>Biogas Maintenance</a:t>
          </a:r>
        </a:p>
      </dgm:t>
    </dgm:pt>
    <dgm:pt modelId="{2BBAA1E5-619F-454D-8986-8CA2089A2A5A}" type="parTrans" cxnId="{ED9B9430-6EEB-4FA0-9EE0-B2C814C21115}">
      <dgm:prSet/>
      <dgm:spPr/>
      <dgm:t>
        <a:bodyPr/>
        <a:lstStyle/>
        <a:p>
          <a:endParaRPr lang="en-US"/>
        </a:p>
      </dgm:t>
    </dgm:pt>
    <dgm:pt modelId="{250BD50F-3F4D-4B7A-8022-9EBFFFDD1A09}" type="sibTrans" cxnId="{ED9B9430-6EEB-4FA0-9EE0-B2C814C21115}">
      <dgm:prSet/>
      <dgm:spPr/>
      <dgm:t>
        <a:bodyPr/>
        <a:lstStyle/>
        <a:p>
          <a:endParaRPr lang="en-US"/>
        </a:p>
      </dgm:t>
    </dgm:pt>
    <dgm:pt modelId="{0352B346-C297-4AB0-97BA-9447FE320448}">
      <dgm:prSet/>
      <dgm:spPr/>
      <dgm:t>
        <a:bodyPr/>
        <a:lstStyle/>
        <a:p>
          <a:r>
            <a:rPr lang="en-US" dirty="0"/>
            <a:t>Admin</a:t>
          </a:r>
        </a:p>
      </dgm:t>
    </dgm:pt>
    <dgm:pt modelId="{ABDD3F5E-3C48-4DF8-B3E9-7464E8E2E87B}" type="parTrans" cxnId="{5889D721-8A03-415F-9911-723A449872C9}">
      <dgm:prSet/>
      <dgm:spPr/>
      <dgm:t>
        <a:bodyPr/>
        <a:lstStyle/>
        <a:p>
          <a:endParaRPr lang="en-US"/>
        </a:p>
      </dgm:t>
    </dgm:pt>
    <dgm:pt modelId="{442201F4-DF30-48C9-B237-5A689825E9D8}" type="sibTrans" cxnId="{5889D721-8A03-415F-9911-723A449872C9}">
      <dgm:prSet/>
      <dgm:spPr/>
      <dgm:t>
        <a:bodyPr/>
        <a:lstStyle/>
        <a:p>
          <a:endParaRPr lang="en-US"/>
        </a:p>
      </dgm:t>
    </dgm:pt>
    <dgm:pt modelId="{679E7EF3-B655-4A43-A57F-2D9F338A9C19}">
      <dgm:prSet/>
      <dgm:spPr/>
      <dgm:t>
        <a:bodyPr/>
        <a:lstStyle/>
        <a:p>
          <a:r>
            <a:rPr lang="en-US" dirty="0"/>
            <a:t>General Fund Operations</a:t>
          </a:r>
        </a:p>
      </dgm:t>
    </dgm:pt>
    <dgm:pt modelId="{3056923D-711B-422B-A60F-DA1B22513120}" type="parTrans" cxnId="{BF790776-4BD6-424F-AC78-47D165954190}">
      <dgm:prSet/>
      <dgm:spPr/>
      <dgm:t>
        <a:bodyPr/>
        <a:lstStyle/>
        <a:p>
          <a:endParaRPr lang="en-US"/>
        </a:p>
      </dgm:t>
    </dgm:pt>
    <dgm:pt modelId="{4D01D4E8-0423-447B-914E-5BEC0AE77121}" type="sibTrans" cxnId="{BF790776-4BD6-424F-AC78-47D165954190}">
      <dgm:prSet/>
      <dgm:spPr/>
      <dgm:t>
        <a:bodyPr/>
        <a:lstStyle/>
        <a:p>
          <a:endParaRPr lang="en-US"/>
        </a:p>
      </dgm:t>
    </dgm:pt>
    <dgm:pt modelId="{16A5D553-E5F9-4CFA-AD16-591935C5BAF5}">
      <dgm:prSet/>
      <dgm:spPr/>
      <dgm:t>
        <a:bodyPr/>
        <a:lstStyle/>
        <a:p>
          <a:r>
            <a:rPr lang="en-US" dirty="0"/>
            <a:t>Sanitation</a:t>
          </a:r>
        </a:p>
        <a:p>
          <a:r>
            <a:rPr lang="en-US" dirty="0"/>
            <a:t>$2,327,334</a:t>
          </a:r>
        </a:p>
      </dgm:t>
    </dgm:pt>
    <dgm:pt modelId="{867BA265-AD17-44A9-A57D-D743B508FFFC}" type="parTrans" cxnId="{AA5302F6-A09E-4A42-8049-CDD78F7E67DC}">
      <dgm:prSet/>
      <dgm:spPr/>
      <dgm:t>
        <a:bodyPr/>
        <a:lstStyle/>
        <a:p>
          <a:endParaRPr lang="en-US"/>
        </a:p>
      </dgm:t>
    </dgm:pt>
    <dgm:pt modelId="{48FACC6D-CC4A-45AF-9D77-0C5B7E844ED1}" type="sibTrans" cxnId="{AA5302F6-A09E-4A42-8049-CDD78F7E67DC}">
      <dgm:prSet/>
      <dgm:spPr/>
      <dgm:t>
        <a:bodyPr/>
        <a:lstStyle/>
        <a:p>
          <a:endParaRPr lang="en-US"/>
        </a:p>
      </dgm:t>
    </dgm:pt>
    <dgm:pt modelId="{C8417C5A-CCD3-4432-A0A2-2363F439F71B}">
      <dgm:prSet/>
      <dgm:spPr/>
      <dgm:t>
        <a:bodyPr/>
        <a:lstStyle/>
        <a:p>
          <a:r>
            <a:rPr lang="en-US" dirty="0"/>
            <a:t>Recycling</a:t>
          </a:r>
        </a:p>
        <a:p>
          <a:r>
            <a:rPr lang="en-US" dirty="0"/>
            <a:t>$44,878</a:t>
          </a:r>
        </a:p>
      </dgm:t>
    </dgm:pt>
    <dgm:pt modelId="{7A4C286C-9376-4A8A-8BC4-B1630C8116D1}" type="parTrans" cxnId="{604A829A-E38F-4976-B768-E57C3C53D32F}">
      <dgm:prSet/>
      <dgm:spPr/>
      <dgm:t>
        <a:bodyPr/>
        <a:lstStyle/>
        <a:p>
          <a:endParaRPr lang="en-US"/>
        </a:p>
      </dgm:t>
    </dgm:pt>
    <dgm:pt modelId="{625AAFE5-B9E8-4D3C-82B9-4C62BA524820}" type="sibTrans" cxnId="{604A829A-E38F-4976-B768-E57C3C53D32F}">
      <dgm:prSet/>
      <dgm:spPr/>
      <dgm:t>
        <a:bodyPr/>
        <a:lstStyle/>
        <a:p>
          <a:endParaRPr lang="en-US"/>
        </a:p>
      </dgm:t>
    </dgm:pt>
    <dgm:pt modelId="{6201CF81-ADF6-4D1C-BEFA-11FDF9C6914D}">
      <dgm:prSet/>
      <dgm:spPr/>
      <dgm:t>
        <a:bodyPr/>
        <a:lstStyle/>
        <a:p>
          <a:r>
            <a:rPr lang="en-US" dirty="0"/>
            <a:t>Stormwater</a:t>
          </a:r>
        </a:p>
        <a:p>
          <a:r>
            <a:rPr lang="en-US" dirty="0"/>
            <a:t>$255,393</a:t>
          </a:r>
        </a:p>
      </dgm:t>
    </dgm:pt>
    <dgm:pt modelId="{4DA9DED8-8789-4BD5-9FCE-C5F701FD9922}" type="parTrans" cxnId="{22006488-0226-4C41-B061-A0E61713D90D}">
      <dgm:prSet/>
      <dgm:spPr/>
      <dgm:t>
        <a:bodyPr/>
        <a:lstStyle/>
        <a:p>
          <a:endParaRPr lang="en-US"/>
        </a:p>
      </dgm:t>
    </dgm:pt>
    <dgm:pt modelId="{97726C2A-D65F-485E-BEF7-2B6C29E8DE2F}" type="sibTrans" cxnId="{22006488-0226-4C41-B061-A0E61713D90D}">
      <dgm:prSet/>
      <dgm:spPr/>
      <dgm:t>
        <a:bodyPr/>
        <a:lstStyle/>
        <a:p>
          <a:endParaRPr lang="en-US"/>
        </a:p>
      </dgm:t>
    </dgm:pt>
    <dgm:pt modelId="{CAECC273-9232-47DD-BC99-2E28997E9E63}" type="pres">
      <dgm:prSet presAssocID="{1B9E34C0-840A-434F-AA4D-9B3E6F46A46E}" presName="hierChild1" presStyleCnt="0">
        <dgm:presLayoutVars>
          <dgm:orgChart val="1"/>
          <dgm:chPref val="1"/>
          <dgm:dir/>
          <dgm:animOne val="branch"/>
          <dgm:animLvl val="lvl"/>
          <dgm:resizeHandles/>
        </dgm:presLayoutVars>
      </dgm:prSet>
      <dgm:spPr/>
    </dgm:pt>
    <dgm:pt modelId="{F8C73A5F-C475-4D7F-85EE-C632EE26AA71}" type="pres">
      <dgm:prSet presAssocID="{B2E59B35-CB0D-4B4D-BFB9-CEA0657559F2}" presName="hierRoot1" presStyleCnt="0">
        <dgm:presLayoutVars>
          <dgm:hierBranch val="init"/>
        </dgm:presLayoutVars>
      </dgm:prSet>
      <dgm:spPr/>
    </dgm:pt>
    <dgm:pt modelId="{62530209-847E-45E1-9888-3E752A23986E}" type="pres">
      <dgm:prSet presAssocID="{B2E59B35-CB0D-4B4D-BFB9-CEA0657559F2}" presName="rootComposite1" presStyleCnt="0"/>
      <dgm:spPr/>
    </dgm:pt>
    <dgm:pt modelId="{DA869153-09E5-4ABB-8E8B-05D021ECD59E}" type="pres">
      <dgm:prSet presAssocID="{B2E59B35-CB0D-4B4D-BFB9-CEA0657559F2}" presName="rootText1" presStyleLbl="node0" presStyleIdx="0" presStyleCnt="1">
        <dgm:presLayoutVars>
          <dgm:chPref val="3"/>
        </dgm:presLayoutVars>
      </dgm:prSet>
      <dgm:spPr/>
    </dgm:pt>
    <dgm:pt modelId="{23938BD0-85B0-443E-82AC-9198B01F4717}" type="pres">
      <dgm:prSet presAssocID="{B2E59B35-CB0D-4B4D-BFB9-CEA0657559F2}" presName="rootConnector1" presStyleLbl="node1" presStyleIdx="0" presStyleCnt="0"/>
      <dgm:spPr/>
    </dgm:pt>
    <dgm:pt modelId="{0BBAE99D-8655-4747-A829-EF9A2CA7D791}" type="pres">
      <dgm:prSet presAssocID="{B2E59B35-CB0D-4B4D-BFB9-CEA0657559F2}" presName="hierChild2" presStyleCnt="0"/>
      <dgm:spPr/>
    </dgm:pt>
    <dgm:pt modelId="{426BCA43-74F1-4533-8A27-4960C044E1D2}" type="pres">
      <dgm:prSet presAssocID="{563DE3C8-5AFE-48E9-BFFF-D1CE2CFBC7B3}" presName="Name37" presStyleLbl="parChTrans1D2" presStyleIdx="0" presStyleCnt="10"/>
      <dgm:spPr/>
    </dgm:pt>
    <dgm:pt modelId="{0447246E-6D67-4427-B25B-78EF21A86C97}" type="pres">
      <dgm:prSet presAssocID="{D9847A28-A144-4486-83C7-3B872343EB1A}" presName="hierRoot2" presStyleCnt="0">
        <dgm:presLayoutVars>
          <dgm:hierBranch val="init"/>
        </dgm:presLayoutVars>
      </dgm:prSet>
      <dgm:spPr/>
    </dgm:pt>
    <dgm:pt modelId="{17FEFFBD-100B-4498-85CD-2BEAB74E0851}" type="pres">
      <dgm:prSet presAssocID="{D9847A28-A144-4486-83C7-3B872343EB1A}" presName="rootComposite" presStyleCnt="0"/>
      <dgm:spPr/>
    </dgm:pt>
    <dgm:pt modelId="{CF0C4BBB-8A50-43F9-BDD5-09F5691DDD0F}" type="pres">
      <dgm:prSet presAssocID="{D9847A28-A144-4486-83C7-3B872343EB1A}" presName="rootText" presStyleLbl="node2" presStyleIdx="0" presStyleCnt="10">
        <dgm:presLayoutVars>
          <dgm:chPref val="3"/>
        </dgm:presLayoutVars>
      </dgm:prSet>
      <dgm:spPr/>
    </dgm:pt>
    <dgm:pt modelId="{A6DDD824-DEDC-43E0-A88E-5E760615455A}" type="pres">
      <dgm:prSet presAssocID="{D9847A28-A144-4486-83C7-3B872343EB1A}" presName="rootConnector" presStyleLbl="node2" presStyleIdx="0" presStyleCnt="10"/>
      <dgm:spPr/>
    </dgm:pt>
    <dgm:pt modelId="{5209EA2F-C517-45A9-94BC-3A2000576342}" type="pres">
      <dgm:prSet presAssocID="{D9847A28-A144-4486-83C7-3B872343EB1A}" presName="hierChild4" presStyleCnt="0"/>
      <dgm:spPr/>
    </dgm:pt>
    <dgm:pt modelId="{BB70E3DD-D050-4423-BA4D-AAB27A6A75D4}" type="pres">
      <dgm:prSet presAssocID="{1D5467C5-3532-4D54-8F3A-F46D890B9FCE}" presName="Name37" presStyleLbl="parChTrans1D3" presStyleIdx="0" presStyleCnt="21"/>
      <dgm:spPr/>
    </dgm:pt>
    <dgm:pt modelId="{53D0D47B-5C64-4FB9-BAA4-6B2CBF152039}" type="pres">
      <dgm:prSet presAssocID="{865FF08A-EDC1-4D5B-B8CC-6F3DD43027B3}" presName="hierRoot2" presStyleCnt="0">
        <dgm:presLayoutVars>
          <dgm:hierBranch val="init"/>
        </dgm:presLayoutVars>
      </dgm:prSet>
      <dgm:spPr/>
    </dgm:pt>
    <dgm:pt modelId="{924CA16D-B314-4399-8B09-DF512BD2BE93}" type="pres">
      <dgm:prSet presAssocID="{865FF08A-EDC1-4D5B-B8CC-6F3DD43027B3}" presName="rootComposite" presStyleCnt="0"/>
      <dgm:spPr/>
    </dgm:pt>
    <dgm:pt modelId="{32E316F7-C3A0-49C1-BCF7-478638BB7A91}" type="pres">
      <dgm:prSet presAssocID="{865FF08A-EDC1-4D5B-B8CC-6F3DD43027B3}" presName="rootText" presStyleLbl="node3" presStyleIdx="0" presStyleCnt="21">
        <dgm:presLayoutVars>
          <dgm:chPref val="3"/>
        </dgm:presLayoutVars>
      </dgm:prSet>
      <dgm:spPr/>
    </dgm:pt>
    <dgm:pt modelId="{2FD55DFA-6123-4940-8CE7-4A0DECEE017E}" type="pres">
      <dgm:prSet presAssocID="{865FF08A-EDC1-4D5B-B8CC-6F3DD43027B3}" presName="rootConnector" presStyleLbl="node3" presStyleIdx="0" presStyleCnt="21"/>
      <dgm:spPr/>
    </dgm:pt>
    <dgm:pt modelId="{C92D4B28-47BA-4695-B20F-DFB0B2B3888B}" type="pres">
      <dgm:prSet presAssocID="{865FF08A-EDC1-4D5B-B8CC-6F3DD43027B3}" presName="hierChild4" presStyleCnt="0"/>
      <dgm:spPr/>
    </dgm:pt>
    <dgm:pt modelId="{7A3505F2-011E-4820-82D5-2D86675BA8B5}" type="pres">
      <dgm:prSet presAssocID="{865FF08A-EDC1-4D5B-B8CC-6F3DD43027B3}" presName="hierChild5" presStyleCnt="0"/>
      <dgm:spPr/>
    </dgm:pt>
    <dgm:pt modelId="{38CD7D6A-BCC7-4A5B-8185-628010191049}" type="pres">
      <dgm:prSet presAssocID="{5EBD6F2F-3B87-442D-B539-6B9A7B9138C2}" presName="Name37" presStyleLbl="parChTrans1D3" presStyleIdx="1" presStyleCnt="21"/>
      <dgm:spPr/>
    </dgm:pt>
    <dgm:pt modelId="{73F3C146-EA86-4E1A-859D-4C8F9E6F10AA}" type="pres">
      <dgm:prSet presAssocID="{278A373E-AF17-4A79-AC59-232490AAF8B2}" presName="hierRoot2" presStyleCnt="0">
        <dgm:presLayoutVars>
          <dgm:hierBranch val="init"/>
        </dgm:presLayoutVars>
      </dgm:prSet>
      <dgm:spPr/>
    </dgm:pt>
    <dgm:pt modelId="{B483EE84-D024-428B-AABC-9C314CCA28E4}" type="pres">
      <dgm:prSet presAssocID="{278A373E-AF17-4A79-AC59-232490AAF8B2}" presName="rootComposite" presStyleCnt="0"/>
      <dgm:spPr/>
    </dgm:pt>
    <dgm:pt modelId="{F4C6E875-55DF-43BC-85CC-5775A01D0159}" type="pres">
      <dgm:prSet presAssocID="{278A373E-AF17-4A79-AC59-232490AAF8B2}" presName="rootText" presStyleLbl="node3" presStyleIdx="1" presStyleCnt="21">
        <dgm:presLayoutVars>
          <dgm:chPref val="3"/>
        </dgm:presLayoutVars>
      </dgm:prSet>
      <dgm:spPr/>
    </dgm:pt>
    <dgm:pt modelId="{1521DA41-3839-499D-A37F-660942410E11}" type="pres">
      <dgm:prSet presAssocID="{278A373E-AF17-4A79-AC59-232490AAF8B2}" presName="rootConnector" presStyleLbl="node3" presStyleIdx="1" presStyleCnt="21"/>
      <dgm:spPr/>
    </dgm:pt>
    <dgm:pt modelId="{9424C659-699D-418B-861F-B6715C918F7B}" type="pres">
      <dgm:prSet presAssocID="{278A373E-AF17-4A79-AC59-232490AAF8B2}" presName="hierChild4" presStyleCnt="0"/>
      <dgm:spPr/>
    </dgm:pt>
    <dgm:pt modelId="{0249F4B7-BBEB-4478-A8B8-8359BAB295D0}" type="pres">
      <dgm:prSet presAssocID="{278A373E-AF17-4A79-AC59-232490AAF8B2}" presName="hierChild5" presStyleCnt="0"/>
      <dgm:spPr/>
    </dgm:pt>
    <dgm:pt modelId="{F2ADFAF6-9D0B-4122-A7F5-6DFC850FB608}" type="pres">
      <dgm:prSet presAssocID="{1699BB13-621A-4D26-BB0D-577D6C0F592D}" presName="Name37" presStyleLbl="parChTrans1D3" presStyleIdx="2" presStyleCnt="21"/>
      <dgm:spPr/>
    </dgm:pt>
    <dgm:pt modelId="{C9EEA804-C621-41CB-8029-4222F831A8EB}" type="pres">
      <dgm:prSet presAssocID="{0CF4A5E5-1959-4B08-80B2-038520BF6442}" presName="hierRoot2" presStyleCnt="0">
        <dgm:presLayoutVars>
          <dgm:hierBranch val="init"/>
        </dgm:presLayoutVars>
      </dgm:prSet>
      <dgm:spPr/>
    </dgm:pt>
    <dgm:pt modelId="{3C34D794-2951-4D75-8B0F-96DD0437D240}" type="pres">
      <dgm:prSet presAssocID="{0CF4A5E5-1959-4B08-80B2-038520BF6442}" presName="rootComposite" presStyleCnt="0"/>
      <dgm:spPr/>
    </dgm:pt>
    <dgm:pt modelId="{F7506397-418E-49CC-A1DE-A5621924E09E}" type="pres">
      <dgm:prSet presAssocID="{0CF4A5E5-1959-4B08-80B2-038520BF6442}" presName="rootText" presStyleLbl="node3" presStyleIdx="2" presStyleCnt="21">
        <dgm:presLayoutVars>
          <dgm:chPref val="3"/>
        </dgm:presLayoutVars>
      </dgm:prSet>
      <dgm:spPr/>
    </dgm:pt>
    <dgm:pt modelId="{A1249F8E-CA5E-4178-85D3-A472DAE8A68B}" type="pres">
      <dgm:prSet presAssocID="{0CF4A5E5-1959-4B08-80B2-038520BF6442}" presName="rootConnector" presStyleLbl="node3" presStyleIdx="2" presStyleCnt="21"/>
      <dgm:spPr/>
    </dgm:pt>
    <dgm:pt modelId="{EE8FD6A7-53B0-4CD7-AA1E-5B9697DC7646}" type="pres">
      <dgm:prSet presAssocID="{0CF4A5E5-1959-4B08-80B2-038520BF6442}" presName="hierChild4" presStyleCnt="0"/>
      <dgm:spPr/>
    </dgm:pt>
    <dgm:pt modelId="{40E60FFB-D37A-4A72-9C7A-0A9D14533FBE}" type="pres">
      <dgm:prSet presAssocID="{0CF4A5E5-1959-4B08-80B2-038520BF6442}" presName="hierChild5" presStyleCnt="0"/>
      <dgm:spPr/>
    </dgm:pt>
    <dgm:pt modelId="{3D8551F8-CCD7-42EA-B17C-E972EDC1F214}" type="pres">
      <dgm:prSet presAssocID="{D9847A28-A144-4486-83C7-3B872343EB1A}" presName="hierChild5" presStyleCnt="0"/>
      <dgm:spPr/>
    </dgm:pt>
    <dgm:pt modelId="{68F29229-AAAE-480F-B0B0-332BEBFA38AE}" type="pres">
      <dgm:prSet presAssocID="{E79A6D68-91D5-4A82-8396-476FA412A1DC}" presName="Name37" presStyleLbl="parChTrans1D2" presStyleIdx="1" presStyleCnt="10"/>
      <dgm:spPr/>
    </dgm:pt>
    <dgm:pt modelId="{633E39E7-C599-4204-9A7D-DBA9B58297A0}" type="pres">
      <dgm:prSet presAssocID="{048A57E2-0F33-4D27-A6E8-EF36DF36134B}" presName="hierRoot2" presStyleCnt="0">
        <dgm:presLayoutVars>
          <dgm:hierBranch val="init"/>
        </dgm:presLayoutVars>
      </dgm:prSet>
      <dgm:spPr/>
    </dgm:pt>
    <dgm:pt modelId="{F10DC256-1373-4021-A8BC-F1E6A3835A33}" type="pres">
      <dgm:prSet presAssocID="{048A57E2-0F33-4D27-A6E8-EF36DF36134B}" presName="rootComposite" presStyleCnt="0"/>
      <dgm:spPr/>
    </dgm:pt>
    <dgm:pt modelId="{535FF4F9-70C5-4BEE-8D8A-BB7DE7897273}" type="pres">
      <dgm:prSet presAssocID="{048A57E2-0F33-4D27-A6E8-EF36DF36134B}" presName="rootText" presStyleLbl="node2" presStyleIdx="1" presStyleCnt="10">
        <dgm:presLayoutVars>
          <dgm:chPref val="3"/>
        </dgm:presLayoutVars>
      </dgm:prSet>
      <dgm:spPr/>
    </dgm:pt>
    <dgm:pt modelId="{BFC3FFE8-90C9-49D9-88AA-E9FC45D31D22}" type="pres">
      <dgm:prSet presAssocID="{048A57E2-0F33-4D27-A6E8-EF36DF36134B}" presName="rootConnector" presStyleLbl="node2" presStyleIdx="1" presStyleCnt="10"/>
      <dgm:spPr/>
    </dgm:pt>
    <dgm:pt modelId="{B189D97E-7394-47D2-889F-F28F9889F78E}" type="pres">
      <dgm:prSet presAssocID="{048A57E2-0F33-4D27-A6E8-EF36DF36134B}" presName="hierChild4" presStyleCnt="0"/>
      <dgm:spPr/>
    </dgm:pt>
    <dgm:pt modelId="{F981F3B3-3F6E-41A6-A6A9-9F04C265A3AF}" type="pres">
      <dgm:prSet presAssocID="{D65A2ACA-1507-4CF9-B40F-8682B4A1AACB}" presName="Name37" presStyleLbl="parChTrans1D3" presStyleIdx="3" presStyleCnt="21"/>
      <dgm:spPr/>
    </dgm:pt>
    <dgm:pt modelId="{A89FAA8F-A58D-457E-B6D1-2EB299932004}" type="pres">
      <dgm:prSet presAssocID="{7FCBB725-564A-4D36-B8F9-E05C69CF7180}" presName="hierRoot2" presStyleCnt="0">
        <dgm:presLayoutVars>
          <dgm:hierBranch val="init"/>
        </dgm:presLayoutVars>
      </dgm:prSet>
      <dgm:spPr/>
    </dgm:pt>
    <dgm:pt modelId="{1281522F-CF7C-4967-BDB1-4F0EF0D1CF80}" type="pres">
      <dgm:prSet presAssocID="{7FCBB725-564A-4D36-B8F9-E05C69CF7180}" presName="rootComposite" presStyleCnt="0"/>
      <dgm:spPr/>
    </dgm:pt>
    <dgm:pt modelId="{C28E6437-E043-429F-860A-2B5EFE28C77D}" type="pres">
      <dgm:prSet presAssocID="{7FCBB725-564A-4D36-B8F9-E05C69CF7180}" presName="rootText" presStyleLbl="node3" presStyleIdx="3" presStyleCnt="21">
        <dgm:presLayoutVars>
          <dgm:chPref val="3"/>
        </dgm:presLayoutVars>
      </dgm:prSet>
      <dgm:spPr/>
    </dgm:pt>
    <dgm:pt modelId="{3476F50B-B66E-4298-811F-211F31DCE7EA}" type="pres">
      <dgm:prSet presAssocID="{7FCBB725-564A-4D36-B8F9-E05C69CF7180}" presName="rootConnector" presStyleLbl="node3" presStyleIdx="3" presStyleCnt="21"/>
      <dgm:spPr/>
    </dgm:pt>
    <dgm:pt modelId="{90254D73-8E97-4138-AFC1-6AB24C7415F8}" type="pres">
      <dgm:prSet presAssocID="{7FCBB725-564A-4D36-B8F9-E05C69CF7180}" presName="hierChild4" presStyleCnt="0"/>
      <dgm:spPr/>
    </dgm:pt>
    <dgm:pt modelId="{6D78015F-EE16-40BA-9E82-82B90E3F5E17}" type="pres">
      <dgm:prSet presAssocID="{7FCBB725-564A-4D36-B8F9-E05C69CF7180}" presName="hierChild5" presStyleCnt="0"/>
      <dgm:spPr/>
    </dgm:pt>
    <dgm:pt modelId="{F75186B7-FAA9-45E4-B52A-42D92C3318AC}" type="pres">
      <dgm:prSet presAssocID="{74569D67-54B6-4D7B-9067-836B01A29350}" presName="Name37" presStyleLbl="parChTrans1D3" presStyleIdx="4" presStyleCnt="21"/>
      <dgm:spPr/>
    </dgm:pt>
    <dgm:pt modelId="{2AA66680-54F2-46FE-A74E-C1F7A791BDB6}" type="pres">
      <dgm:prSet presAssocID="{51966778-68B8-42CE-8285-77337674B5AD}" presName="hierRoot2" presStyleCnt="0">
        <dgm:presLayoutVars>
          <dgm:hierBranch val="init"/>
        </dgm:presLayoutVars>
      </dgm:prSet>
      <dgm:spPr/>
    </dgm:pt>
    <dgm:pt modelId="{9985CB23-C0E6-458D-97F5-FDB44F2577F1}" type="pres">
      <dgm:prSet presAssocID="{51966778-68B8-42CE-8285-77337674B5AD}" presName="rootComposite" presStyleCnt="0"/>
      <dgm:spPr/>
    </dgm:pt>
    <dgm:pt modelId="{D185694B-FDA8-4122-AF82-2353DB3EF20B}" type="pres">
      <dgm:prSet presAssocID="{51966778-68B8-42CE-8285-77337674B5AD}" presName="rootText" presStyleLbl="node3" presStyleIdx="4" presStyleCnt="21">
        <dgm:presLayoutVars>
          <dgm:chPref val="3"/>
        </dgm:presLayoutVars>
      </dgm:prSet>
      <dgm:spPr/>
    </dgm:pt>
    <dgm:pt modelId="{C3FCD8DE-DA48-47E1-83D5-9409555F873C}" type="pres">
      <dgm:prSet presAssocID="{51966778-68B8-42CE-8285-77337674B5AD}" presName="rootConnector" presStyleLbl="node3" presStyleIdx="4" presStyleCnt="21"/>
      <dgm:spPr/>
    </dgm:pt>
    <dgm:pt modelId="{5CB8C0D6-9543-40CB-BBB2-E602157D8543}" type="pres">
      <dgm:prSet presAssocID="{51966778-68B8-42CE-8285-77337674B5AD}" presName="hierChild4" presStyleCnt="0"/>
      <dgm:spPr/>
    </dgm:pt>
    <dgm:pt modelId="{6EB44D46-262D-4AAC-B1EB-23E5CAF12F68}" type="pres">
      <dgm:prSet presAssocID="{51966778-68B8-42CE-8285-77337674B5AD}" presName="hierChild5" presStyleCnt="0"/>
      <dgm:spPr/>
    </dgm:pt>
    <dgm:pt modelId="{8C8C4C47-3B39-4844-B397-EE78560E795F}" type="pres">
      <dgm:prSet presAssocID="{048A57E2-0F33-4D27-A6E8-EF36DF36134B}" presName="hierChild5" presStyleCnt="0"/>
      <dgm:spPr/>
    </dgm:pt>
    <dgm:pt modelId="{7FC58ABD-C5B6-4E24-B11C-6D30DC1EF422}" type="pres">
      <dgm:prSet presAssocID="{EE6BEA04-A381-41AA-AC09-5FA0AEF20971}" presName="Name37" presStyleLbl="parChTrans1D2" presStyleIdx="2" presStyleCnt="10"/>
      <dgm:spPr/>
    </dgm:pt>
    <dgm:pt modelId="{D6F7F35E-5623-45F1-ACC2-26022D072727}" type="pres">
      <dgm:prSet presAssocID="{4F5D610D-B750-411D-BA6F-880DAC9A795B}" presName="hierRoot2" presStyleCnt="0">
        <dgm:presLayoutVars>
          <dgm:hierBranch val="init"/>
        </dgm:presLayoutVars>
      </dgm:prSet>
      <dgm:spPr/>
    </dgm:pt>
    <dgm:pt modelId="{A9B98329-358C-4D6E-A843-D82578276DCA}" type="pres">
      <dgm:prSet presAssocID="{4F5D610D-B750-411D-BA6F-880DAC9A795B}" presName="rootComposite" presStyleCnt="0"/>
      <dgm:spPr/>
    </dgm:pt>
    <dgm:pt modelId="{467DD19C-34CF-4FFF-89FD-D537DFD4A3A8}" type="pres">
      <dgm:prSet presAssocID="{4F5D610D-B750-411D-BA6F-880DAC9A795B}" presName="rootText" presStyleLbl="node2" presStyleIdx="2" presStyleCnt="10">
        <dgm:presLayoutVars>
          <dgm:chPref val="3"/>
        </dgm:presLayoutVars>
      </dgm:prSet>
      <dgm:spPr/>
    </dgm:pt>
    <dgm:pt modelId="{78B45AA4-FE5D-4970-BE19-4179CD0BC99D}" type="pres">
      <dgm:prSet presAssocID="{4F5D610D-B750-411D-BA6F-880DAC9A795B}" presName="rootConnector" presStyleLbl="node2" presStyleIdx="2" presStyleCnt="10"/>
      <dgm:spPr/>
    </dgm:pt>
    <dgm:pt modelId="{90A332BB-1C6D-409F-AB96-5A22B572B7E6}" type="pres">
      <dgm:prSet presAssocID="{4F5D610D-B750-411D-BA6F-880DAC9A795B}" presName="hierChild4" presStyleCnt="0"/>
      <dgm:spPr/>
    </dgm:pt>
    <dgm:pt modelId="{9594E2B0-95E3-4507-BF56-93A1D6DB98F2}" type="pres">
      <dgm:prSet presAssocID="{CF4609B5-DAE4-4024-9C91-FCAC03B8EEE3}" presName="Name37" presStyleLbl="parChTrans1D3" presStyleIdx="5" presStyleCnt="21"/>
      <dgm:spPr/>
    </dgm:pt>
    <dgm:pt modelId="{62A6B682-7185-49F3-AAE4-05A031C4A096}" type="pres">
      <dgm:prSet presAssocID="{30FE6A46-3B7D-487A-8A6B-9A3614E2CB31}" presName="hierRoot2" presStyleCnt="0">
        <dgm:presLayoutVars>
          <dgm:hierBranch val="init"/>
        </dgm:presLayoutVars>
      </dgm:prSet>
      <dgm:spPr/>
    </dgm:pt>
    <dgm:pt modelId="{516AB3B4-CFDE-4BF8-A90C-F43620251840}" type="pres">
      <dgm:prSet presAssocID="{30FE6A46-3B7D-487A-8A6B-9A3614E2CB31}" presName="rootComposite" presStyleCnt="0"/>
      <dgm:spPr/>
    </dgm:pt>
    <dgm:pt modelId="{0B01C625-CF89-423E-8F21-19E8186AC043}" type="pres">
      <dgm:prSet presAssocID="{30FE6A46-3B7D-487A-8A6B-9A3614E2CB31}" presName="rootText" presStyleLbl="node3" presStyleIdx="5" presStyleCnt="21">
        <dgm:presLayoutVars>
          <dgm:chPref val="3"/>
        </dgm:presLayoutVars>
      </dgm:prSet>
      <dgm:spPr/>
    </dgm:pt>
    <dgm:pt modelId="{5DBA2796-ADA7-44F2-9D17-985411E91031}" type="pres">
      <dgm:prSet presAssocID="{30FE6A46-3B7D-487A-8A6B-9A3614E2CB31}" presName="rootConnector" presStyleLbl="node3" presStyleIdx="5" presStyleCnt="21"/>
      <dgm:spPr/>
    </dgm:pt>
    <dgm:pt modelId="{FDAE3200-425F-4454-95BE-03BF505DBD4E}" type="pres">
      <dgm:prSet presAssocID="{30FE6A46-3B7D-487A-8A6B-9A3614E2CB31}" presName="hierChild4" presStyleCnt="0"/>
      <dgm:spPr/>
    </dgm:pt>
    <dgm:pt modelId="{6FCC6C38-C02D-4D3E-A494-D65C6BC98786}" type="pres">
      <dgm:prSet presAssocID="{30FE6A46-3B7D-487A-8A6B-9A3614E2CB31}" presName="hierChild5" presStyleCnt="0"/>
      <dgm:spPr/>
    </dgm:pt>
    <dgm:pt modelId="{92C3B1BE-198E-40CD-98BB-E43BE2708364}" type="pres">
      <dgm:prSet presAssocID="{C57F11FE-6785-4650-BC80-2B456707E445}" presName="Name37" presStyleLbl="parChTrans1D3" presStyleIdx="6" presStyleCnt="21"/>
      <dgm:spPr/>
    </dgm:pt>
    <dgm:pt modelId="{43EFED3E-0172-4579-B301-32D47076F0EE}" type="pres">
      <dgm:prSet presAssocID="{DEBE0203-B836-492D-8CC6-CFC747E9E5CB}" presName="hierRoot2" presStyleCnt="0">
        <dgm:presLayoutVars>
          <dgm:hierBranch val="init"/>
        </dgm:presLayoutVars>
      </dgm:prSet>
      <dgm:spPr/>
    </dgm:pt>
    <dgm:pt modelId="{0CF20E08-3C6D-4F20-8FF3-E911467982D9}" type="pres">
      <dgm:prSet presAssocID="{DEBE0203-B836-492D-8CC6-CFC747E9E5CB}" presName="rootComposite" presStyleCnt="0"/>
      <dgm:spPr/>
    </dgm:pt>
    <dgm:pt modelId="{4B02AE62-BE8E-4DE1-8A89-ECFE2ADD669B}" type="pres">
      <dgm:prSet presAssocID="{DEBE0203-B836-492D-8CC6-CFC747E9E5CB}" presName="rootText" presStyleLbl="node3" presStyleIdx="6" presStyleCnt="21">
        <dgm:presLayoutVars>
          <dgm:chPref val="3"/>
        </dgm:presLayoutVars>
      </dgm:prSet>
      <dgm:spPr/>
    </dgm:pt>
    <dgm:pt modelId="{B4FA75EA-A7F5-49B7-855C-D4090E3C64E6}" type="pres">
      <dgm:prSet presAssocID="{DEBE0203-B836-492D-8CC6-CFC747E9E5CB}" presName="rootConnector" presStyleLbl="node3" presStyleIdx="6" presStyleCnt="21"/>
      <dgm:spPr/>
    </dgm:pt>
    <dgm:pt modelId="{C6FEB87B-A422-4F31-95EC-3BC79DF6DC11}" type="pres">
      <dgm:prSet presAssocID="{DEBE0203-B836-492D-8CC6-CFC747E9E5CB}" presName="hierChild4" presStyleCnt="0"/>
      <dgm:spPr/>
    </dgm:pt>
    <dgm:pt modelId="{801F4F3A-93A1-4F7C-A472-E859BADCBA15}" type="pres">
      <dgm:prSet presAssocID="{DEBE0203-B836-492D-8CC6-CFC747E9E5CB}" presName="hierChild5" presStyleCnt="0"/>
      <dgm:spPr/>
    </dgm:pt>
    <dgm:pt modelId="{48143A78-ACE5-4984-AEB2-B176A4561430}" type="pres">
      <dgm:prSet presAssocID="{FBFEA384-983D-4862-BCED-99D01D3A1320}" presName="Name37" presStyleLbl="parChTrans1D3" presStyleIdx="7" presStyleCnt="21"/>
      <dgm:spPr/>
    </dgm:pt>
    <dgm:pt modelId="{80CA7B15-3F49-417F-910A-DC48C19D27CA}" type="pres">
      <dgm:prSet presAssocID="{93653503-834F-48BD-BB41-BA2C28E56784}" presName="hierRoot2" presStyleCnt="0">
        <dgm:presLayoutVars>
          <dgm:hierBranch val="init"/>
        </dgm:presLayoutVars>
      </dgm:prSet>
      <dgm:spPr/>
    </dgm:pt>
    <dgm:pt modelId="{FE6AC7BD-3BBC-45CA-9B22-02B11F0C1814}" type="pres">
      <dgm:prSet presAssocID="{93653503-834F-48BD-BB41-BA2C28E56784}" presName="rootComposite" presStyleCnt="0"/>
      <dgm:spPr/>
    </dgm:pt>
    <dgm:pt modelId="{2CC0A9DB-EE24-4E48-AFDB-1422E10E676B}" type="pres">
      <dgm:prSet presAssocID="{93653503-834F-48BD-BB41-BA2C28E56784}" presName="rootText" presStyleLbl="node3" presStyleIdx="7" presStyleCnt="21">
        <dgm:presLayoutVars>
          <dgm:chPref val="3"/>
        </dgm:presLayoutVars>
      </dgm:prSet>
      <dgm:spPr/>
    </dgm:pt>
    <dgm:pt modelId="{32BEF3BE-ACA8-4F5C-BC3D-11A408038AC6}" type="pres">
      <dgm:prSet presAssocID="{93653503-834F-48BD-BB41-BA2C28E56784}" presName="rootConnector" presStyleLbl="node3" presStyleIdx="7" presStyleCnt="21"/>
      <dgm:spPr/>
    </dgm:pt>
    <dgm:pt modelId="{9F9B82E5-0E4F-4FDF-A0E2-11A8BA85E7E5}" type="pres">
      <dgm:prSet presAssocID="{93653503-834F-48BD-BB41-BA2C28E56784}" presName="hierChild4" presStyleCnt="0"/>
      <dgm:spPr/>
    </dgm:pt>
    <dgm:pt modelId="{305B02C6-A4C2-4F66-8B5B-2913973A159A}" type="pres">
      <dgm:prSet presAssocID="{93653503-834F-48BD-BB41-BA2C28E56784}" presName="hierChild5" presStyleCnt="0"/>
      <dgm:spPr/>
    </dgm:pt>
    <dgm:pt modelId="{3E1ADC8D-038C-4880-89F2-5F6D29BE16EC}" type="pres">
      <dgm:prSet presAssocID="{4F5D610D-B750-411D-BA6F-880DAC9A795B}" presName="hierChild5" presStyleCnt="0"/>
      <dgm:spPr/>
    </dgm:pt>
    <dgm:pt modelId="{9A6CF207-D941-49DA-B8AC-B6AA1161058D}" type="pres">
      <dgm:prSet presAssocID="{FD453162-318B-4CBA-B814-6C7E67C1C9A0}" presName="Name37" presStyleLbl="parChTrans1D2" presStyleIdx="3" presStyleCnt="10"/>
      <dgm:spPr/>
    </dgm:pt>
    <dgm:pt modelId="{F650579B-89BE-42BE-8CC0-88F02C539AE6}" type="pres">
      <dgm:prSet presAssocID="{97907725-6357-4208-99A7-2CAC1937E277}" presName="hierRoot2" presStyleCnt="0">
        <dgm:presLayoutVars>
          <dgm:hierBranch val="init"/>
        </dgm:presLayoutVars>
      </dgm:prSet>
      <dgm:spPr/>
    </dgm:pt>
    <dgm:pt modelId="{07763EDB-54E5-42D1-AF7F-87674593F46C}" type="pres">
      <dgm:prSet presAssocID="{97907725-6357-4208-99A7-2CAC1937E277}" presName="rootComposite" presStyleCnt="0"/>
      <dgm:spPr/>
    </dgm:pt>
    <dgm:pt modelId="{2266D5A7-0F7D-4182-ABDA-0BAD0BF00605}" type="pres">
      <dgm:prSet presAssocID="{97907725-6357-4208-99A7-2CAC1937E277}" presName="rootText" presStyleLbl="node2" presStyleIdx="3" presStyleCnt="10">
        <dgm:presLayoutVars>
          <dgm:chPref val="3"/>
        </dgm:presLayoutVars>
      </dgm:prSet>
      <dgm:spPr/>
    </dgm:pt>
    <dgm:pt modelId="{0D697BF7-C4F3-4A86-A993-C7DF3E3FB37D}" type="pres">
      <dgm:prSet presAssocID="{97907725-6357-4208-99A7-2CAC1937E277}" presName="rootConnector" presStyleLbl="node2" presStyleIdx="3" presStyleCnt="10"/>
      <dgm:spPr/>
    </dgm:pt>
    <dgm:pt modelId="{C366C8B7-4383-47D3-A775-9BAD7DC1A7A8}" type="pres">
      <dgm:prSet presAssocID="{97907725-6357-4208-99A7-2CAC1937E277}" presName="hierChild4" presStyleCnt="0"/>
      <dgm:spPr/>
    </dgm:pt>
    <dgm:pt modelId="{B157A35E-28DA-4AD0-9911-CF020C607C54}" type="pres">
      <dgm:prSet presAssocID="{A6F719AF-1114-4727-92F1-FBA8FCFBD51E}" presName="Name37" presStyleLbl="parChTrans1D3" presStyleIdx="8" presStyleCnt="21"/>
      <dgm:spPr/>
    </dgm:pt>
    <dgm:pt modelId="{6A12C817-5681-4693-999A-784BC7C6405A}" type="pres">
      <dgm:prSet presAssocID="{90F4B3DE-4816-459B-89C2-69384F6FF931}" presName="hierRoot2" presStyleCnt="0">
        <dgm:presLayoutVars>
          <dgm:hierBranch val="init"/>
        </dgm:presLayoutVars>
      </dgm:prSet>
      <dgm:spPr/>
    </dgm:pt>
    <dgm:pt modelId="{15F22497-E222-4382-880F-ED4CA7E89E6D}" type="pres">
      <dgm:prSet presAssocID="{90F4B3DE-4816-459B-89C2-69384F6FF931}" presName="rootComposite" presStyleCnt="0"/>
      <dgm:spPr/>
    </dgm:pt>
    <dgm:pt modelId="{EF75B9B5-31D6-4EFA-A5C7-E0319E2EAEE9}" type="pres">
      <dgm:prSet presAssocID="{90F4B3DE-4816-459B-89C2-69384F6FF931}" presName="rootText" presStyleLbl="node3" presStyleIdx="8" presStyleCnt="21">
        <dgm:presLayoutVars>
          <dgm:chPref val="3"/>
        </dgm:presLayoutVars>
      </dgm:prSet>
      <dgm:spPr/>
    </dgm:pt>
    <dgm:pt modelId="{B626CFCA-79E8-4BEE-98CE-DB3D84A09D14}" type="pres">
      <dgm:prSet presAssocID="{90F4B3DE-4816-459B-89C2-69384F6FF931}" presName="rootConnector" presStyleLbl="node3" presStyleIdx="8" presStyleCnt="21"/>
      <dgm:spPr/>
    </dgm:pt>
    <dgm:pt modelId="{7CE339D1-40D0-4DFD-8F71-237B271045D6}" type="pres">
      <dgm:prSet presAssocID="{90F4B3DE-4816-459B-89C2-69384F6FF931}" presName="hierChild4" presStyleCnt="0"/>
      <dgm:spPr/>
    </dgm:pt>
    <dgm:pt modelId="{61B6C4C9-F3C5-4E84-B2EC-8EE5FA0CE098}" type="pres">
      <dgm:prSet presAssocID="{90F4B3DE-4816-459B-89C2-69384F6FF931}" presName="hierChild5" presStyleCnt="0"/>
      <dgm:spPr/>
    </dgm:pt>
    <dgm:pt modelId="{4842FB7E-769C-45FC-9731-3A3A74D9AD2E}" type="pres">
      <dgm:prSet presAssocID="{7BACCB99-C581-4E35-8A74-E59ADE053400}" presName="Name37" presStyleLbl="parChTrans1D3" presStyleIdx="9" presStyleCnt="21"/>
      <dgm:spPr/>
    </dgm:pt>
    <dgm:pt modelId="{7276B6C0-156B-4F7E-829F-9D75EE3318BC}" type="pres">
      <dgm:prSet presAssocID="{A7C4EFD0-A880-4B60-A366-54DF8DE4A991}" presName="hierRoot2" presStyleCnt="0">
        <dgm:presLayoutVars>
          <dgm:hierBranch val="init"/>
        </dgm:presLayoutVars>
      </dgm:prSet>
      <dgm:spPr/>
    </dgm:pt>
    <dgm:pt modelId="{9F61361C-238C-443F-A494-D1939B901BB2}" type="pres">
      <dgm:prSet presAssocID="{A7C4EFD0-A880-4B60-A366-54DF8DE4A991}" presName="rootComposite" presStyleCnt="0"/>
      <dgm:spPr/>
    </dgm:pt>
    <dgm:pt modelId="{AC843791-C491-453C-8976-8DF2E95A5C5C}" type="pres">
      <dgm:prSet presAssocID="{A7C4EFD0-A880-4B60-A366-54DF8DE4A991}" presName="rootText" presStyleLbl="node3" presStyleIdx="9" presStyleCnt="21">
        <dgm:presLayoutVars>
          <dgm:chPref val="3"/>
        </dgm:presLayoutVars>
      </dgm:prSet>
      <dgm:spPr/>
    </dgm:pt>
    <dgm:pt modelId="{BAEFF068-3AF2-4C26-8C14-FC042D120992}" type="pres">
      <dgm:prSet presAssocID="{A7C4EFD0-A880-4B60-A366-54DF8DE4A991}" presName="rootConnector" presStyleLbl="node3" presStyleIdx="9" presStyleCnt="21"/>
      <dgm:spPr/>
    </dgm:pt>
    <dgm:pt modelId="{22BF27E9-842B-4766-9464-C951AD61C975}" type="pres">
      <dgm:prSet presAssocID="{A7C4EFD0-A880-4B60-A366-54DF8DE4A991}" presName="hierChild4" presStyleCnt="0"/>
      <dgm:spPr/>
    </dgm:pt>
    <dgm:pt modelId="{50D5F8BE-A956-48FD-85B5-96E7B319CA38}" type="pres">
      <dgm:prSet presAssocID="{A7C4EFD0-A880-4B60-A366-54DF8DE4A991}" presName="hierChild5" presStyleCnt="0"/>
      <dgm:spPr/>
    </dgm:pt>
    <dgm:pt modelId="{6A985CA0-50B1-49E0-B676-C929DAE9C8C3}" type="pres">
      <dgm:prSet presAssocID="{2BBAA1E5-619F-454D-8986-8CA2089A2A5A}" presName="Name37" presStyleLbl="parChTrans1D3" presStyleIdx="10" presStyleCnt="21"/>
      <dgm:spPr/>
    </dgm:pt>
    <dgm:pt modelId="{C3C6ED00-37F5-4F75-A154-03F54E771562}" type="pres">
      <dgm:prSet presAssocID="{48B6E522-2191-4E27-9A85-088D4F921C8C}" presName="hierRoot2" presStyleCnt="0">
        <dgm:presLayoutVars>
          <dgm:hierBranch val="init"/>
        </dgm:presLayoutVars>
      </dgm:prSet>
      <dgm:spPr/>
    </dgm:pt>
    <dgm:pt modelId="{B29BEDC0-1307-4A42-B9FD-C5F5C2C4A25D}" type="pres">
      <dgm:prSet presAssocID="{48B6E522-2191-4E27-9A85-088D4F921C8C}" presName="rootComposite" presStyleCnt="0"/>
      <dgm:spPr/>
    </dgm:pt>
    <dgm:pt modelId="{015D74F6-426E-4B08-A661-319BF2AEA278}" type="pres">
      <dgm:prSet presAssocID="{48B6E522-2191-4E27-9A85-088D4F921C8C}" presName="rootText" presStyleLbl="node3" presStyleIdx="10" presStyleCnt="21">
        <dgm:presLayoutVars>
          <dgm:chPref val="3"/>
        </dgm:presLayoutVars>
      </dgm:prSet>
      <dgm:spPr/>
    </dgm:pt>
    <dgm:pt modelId="{2917CFFB-A524-41DC-AC7C-8C9F5D2FDA2D}" type="pres">
      <dgm:prSet presAssocID="{48B6E522-2191-4E27-9A85-088D4F921C8C}" presName="rootConnector" presStyleLbl="node3" presStyleIdx="10" presStyleCnt="21"/>
      <dgm:spPr/>
    </dgm:pt>
    <dgm:pt modelId="{E3729D76-3019-42E0-BAC2-52A529B5459E}" type="pres">
      <dgm:prSet presAssocID="{48B6E522-2191-4E27-9A85-088D4F921C8C}" presName="hierChild4" presStyleCnt="0"/>
      <dgm:spPr/>
    </dgm:pt>
    <dgm:pt modelId="{6B1C0246-DD3E-4A80-8789-B818B2D20740}" type="pres">
      <dgm:prSet presAssocID="{48B6E522-2191-4E27-9A85-088D4F921C8C}" presName="hierChild5" presStyleCnt="0"/>
      <dgm:spPr/>
    </dgm:pt>
    <dgm:pt modelId="{F9CDBB32-0151-4E9E-992C-59FD5980E03F}" type="pres">
      <dgm:prSet presAssocID="{ABDD3F5E-3C48-4DF8-B3E9-7464E8E2E87B}" presName="Name37" presStyleLbl="parChTrans1D3" presStyleIdx="11" presStyleCnt="21"/>
      <dgm:spPr/>
    </dgm:pt>
    <dgm:pt modelId="{ED1DF2C5-EA00-4F55-A8E1-C8660413F768}" type="pres">
      <dgm:prSet presAssocID="{0352B346-C297-4AB0-97BA-9447FE320448}" presName="hierRoot2" presStyleCnt="0">
        <dgm:presLayoutVars>
          <dgm:hierBranch val="init"/>
        </dgm:presLayoutVars>
      </dgm:prSet>
      <dgm:spPr/>
    </dgm:pt>
    <dgm:pt modelId="{2FC8FFEB-A56C-45FB-A9A1-E0BC1F9AA16F}" type="pres">
      <dgm:prSet presAssocID="{0352B346-C297-4AB0-97BA-9447FE320448}" presName="rootComposite" presStyleCnt="0"/>
      <dgm:spPr/>
    </dgm:pt>
    <dgm:pt modelId="{563B1E59-A26F-4C3C-8DD6-453A5E1F05B5}" type="pres">
      <dgm:prSet presAssocID="{0352B346-C297-4AB0-97BA-9447FE320448}" presName="rootText" presStyleLbl="node3" presStyleIdx="11" presStyleCnt="21">
        <dgm:presLayoutVars>
          <dgm:chPref val="3"/>
        </dgm:presLayoutVars>
      </dgm:prSet>
      <dgm:spPr/>
    </dgm:pt>
    <dgm:pt modelId="{8A3482D2-B9D6-470A-9F09-36612426489F}" type="pres">
      <dgm:prSet presAssocID="{0352B346-C297-4AB0-97BA-9447FE320448}" presName="rootConnector" presStyleLbl="node3" presStyleIdx="11" presStyleCnt="21"/>
      <dgm:spPr/>
    </dgm:pt>
    <dgm:pt modelId="{95A1AD71-45D4-4B0D-B54D-FE1D91AA26C8}" type="pres">
      <dgm:prSet presAssocID="{0352B346-C297-4AB0-97BA-9447FE320448}" presName="hierChild4" presStyleCnt="0"/>
      <dgm:spPr/>
    </dgm:pt>
    <dgm:pt modelId="{CFE91479-6726-4E04-943C-5844CFD5AB12}" type="pres">
      <dgm:prSet presAssocID="{0352B346-C297-4AB0-97BA-9447FE320448}" presName="hierChild5" presStyleCnt="0"/>
      <dgm:spPr/>
    </dgm:pt>
    <dgm:pt modelId="{1336480C-9971-4965-9E21-DF61D1B65679}" type="pres">
      <dgm:prSet presAssocID="{97907725-6357-4208-99A7-2CAC1937E277}" presName="hierChild5" presStyleCnt="0"/>
      <dgm:spPr/>
    </dgm:pt>
    <dgm:pt modelId="{E1D4155F-2F16-4B0C-AF6A-7FF10A4A543C}" type="pres">
      <dgm:prSet presAssocID="{867BA265-AD17-44A9-A57D-D743B508FFFC}" presName="Name37" presStyleLbl="parChTrans1D2" presStyleIdx="4" presStyleCnt="10"/>
      <dgm:spPr/>
    </dgm:pt>
    <dgm:pt modelId="{B04BDD85-FBCF-4E06-B295-5EC3CB1C523D}" type="pres">
      <dgm:prSet presAssocID="{16A5D553-E5F9-4CFA-AD16-591935C5BAF5}" presName="hierRoot2" presStyleCnt="0">
        <dgm:presLayoutVars>
          <dgm:hierBranch val="init"/>
        </dgm:presLayoutVars>
      </dgm:prSet>
      <dgm:spPr/>
    </dgm:pt>
    <dgm:pt modelId="{7CCC283C-6C78-4B74-828C-6480A15F1C1B}" type="pres">
      <dgm:prSet presAssocID="{16A5D553-E5F9-4CFA-AD16-591935C5BAF5}" presName="rootComposite" presStyleCnt="0"/>
      <dgm:spPr/>
    </dgm:pt>
    <dgm:pt modelId="{7E819042-FA14-4D19-83EB-AF1BC3AB2206}" type="pres">
      <dgm:prSet presAssocID="{16A5D553-E5F9-4CFA-AD16-591935C5BAF5}" presName="rootText" presStyleLbl="node2" presStyleIdx="4" presStyleCnt="10">
        <dgm:presLayoutVars>
          <dgm:chPref val="3"/>
        </dgm:presLayoutVars>
      </dgm:prSet>
      <dgm:spPr/>
    </dgm:pt>
    <dgm:pt modelId="{1625B945-3419-460D-9F13-DB67D81B42F0}" type="pres">
      <dgm:prSet presAssocID="{16A5D553-E5F9-4CFA-AD16-591935C5BAF5}" presName="rootConnector" presStyleLbl="node2" presStyleIdx="4" presStyleCnt="10"/>
      <dgm:spPr/>
    </dgm:pt>
    <dgm:pt modelId="{28E80A4A-F71B-4327-A67C-472C45661807}" type="pres">
      <dgm:prSet presAssocID="{16A5D553-E5F9-4CFA-AD16-591935C5BAF5}" presName="hierChild4" presStyleCnt="0"/>
      <dgm:spPr/>
    </dgm:pt>
    <dgm:pt modelId="{F1F62514-D023-434E-A6AE-47730170F8B6}" type="pres">
      <dgm:prSet presAssocID="{7A4C286C-9376-4A8A-8BC4-B1630C8116D1}" presName="Name37" presStyleLbl="parChTrans1D3" presStyleIdx="12" presStyleCnt="21"/>
      <dgm:spPr/>
    </dgm:pt>
    <dgm:pt modelId="{F96F986F-F535-4C55-9A5A-0431ED766429}" type="pres">
      <dgm:prSet presAssocID="{C8417C5A-CCD3-4432-A0A2-2363F439F71B}" presName="hierRoot2" presStyleCnt="0">
        <dgm:presLayoutVars>
          <dgm:hierBranch val="init"/>
        </dgm:presLayoutVars>
      </dgm:prSet>
      <dgm:spPr/>
    </dgm:pt>
    <dgm:pt modelId="{A243B5A0-B587-427B-9443-15E191193C70}" type="pres">
      <dgm:prSet presAssocID="{C8417C5A-CCD3-4432-A0A2-2363F439F71B}" presName="rootComposite" presStyleCnt="0"/>
      <dgm:spPr/>
    </dgm:pt>
    <dgm:pt modelId="{188CFDC5-6E90-4F36-AADE-61B4BADF4F4F}" type="pres">
      <dgm:prSet presAssocID="{C8417C5A-CCD3-4432-A0A2-2363F439F71B}" presName="rootText" presStyleLbl="node3" presStyleIdx="12" presStyleCnt="21">
        <dgm:presLayoutVars>
          <dgm:chPref val="3"/>
        </dgm:presLayoutVars>
      </dgm:prSet>
      <dgm:spPr/>
    </dgm:pt>
    <dgm:pt modelId="{CFD1618C-C05D-4FB3-A567-BC43B83D4CB4}" type="pres">
      <dgm:prSet presAssocID="{C8417C5A-CCD3-4432-A0A2-2363F439F71B}" presName="rootConnector" presStyleLbl="node3" presStyleIdx="12" presStyleCnt="21"/>
      <dgm:spPr/>
    </dgm:pt>
    <dgm:pt modelId="{9A6A690A-C516-42CA-B1B4-B27D318323A3}" type="pres">
      <dgm:prSet presAssocID="{C8417C5A-CCD3-4432-A0A2-2363F439F71B}" presName="hierChild4" presStyleCnt="0"/>
      <dgm:spPr/>
    </dgm:pt>
    <dgm:pt modelId="{A026429B-E0EA-45D8-B20D-C4381CC6D48C}" type="pres">
      <dgm:prSet presAssocID="{C8417C5A-CCD3-4432-A0A2-2363F439F71B}" presName="hierChild5" presStyleCnt="0"/>
      <dgm:spPr/>
    </dgm:pt>
    <dgm:pt modelId="{D4D178B7-D88A-45C5-B022-6948D16ED9FC}" type="pres">
      <dgm:prSet presAssocID="{16A5D553-E5F9-4CFA-AD16-591935C5BAF5}" presName="hierChild5" presStyleCnt="0"/>
      <dgm:spPr/>
    </dgm:pt>
    <dgm:pt modelId="{E1241F85-3C84-4356-84D0-3B83DE80F304}" type="pres">
      <dgm:prSet presAssocID="{4DA9DED8-8789-4BD5-9FCE-C5F701FD9922}" presName="Name37" presStyleLbl="parChTrans1D2" presStyleIdx="5" presStyleCnt="10"/>
      <dgm:spPr/>
    </dgm:pt>
    <dgm:pt modelId="{D71EE893-3025-4694-98CA-F9053A2B8264}" type="pres">
      <dgm:prSet presAssocID="{6201CF81-ADF6-4D1C-BEFA-11FDF9C6914D}" presName="hierRoot2" presStyleCnt="0">
        <dgm:presLayoutVars>
          <dgm:hierBranch val="init"/>
        </dgm:presLayoutVars>
      </dgm:prSet>
      <dgm:spPr/>
    </dgm:pt>
    <dgm:pt modelId="{F46B97D4-A63B-46DF-8FD4-0B258CF41282}" type="pres">
      <dgm:prSet presAssocID="{6201CF81-ADF6-4D1C-BEFA-11FDF9C6914D}" presName="rootComposite" presStyleCnt="0"/>
      <dgm:spPr/>
    </dgm:pt>
    <dgm:pt modelId="{30E0ADC0-7F61-49A1-A320-8C168303B921}" type="pres">
      <dgm:prSet presAssocID="{6201CF81-ADF6-4D1C-BEFA-11FDF9C6914D}" presName="rootText" presStyleLbl="node2" presStyleIdx="5" presStyleCnt="10">
        <dgm:presLayoutVars>
          <dgm:chPref val="3"/>
        </dgm:presLayoutVars>
      </dgm:prSet>
      <dgm:spPr/>
    </dgm:pt>
    <dgm:pt modelId="{E5BD2419-ADD7-438A-B5B8-37FD574043A6}" type="pres">
      <dgm:prSet presAssocID="{6201CF81-ADF6-4D1C-BEFA-11FDF9C6914D}" presName="rootConnector" presStyleLbl="node2" presStyleIdx="5" presStyleCnt="10"/>
      <dgm:spPr/>
    </dgm:pt>
    <dgm:pt modelId="{34EACF4C-E112-47D4-8AB1-DA6FDE8E13CA}" type="pres">
      <dgm:prSet presAssocID="{6201CF81-ADF6-4D1C-BEFA-11FDF9C6914D}" presName="hierChild4" presStyleCnt="0"/>
      <dgm:spPr/>
    </dgm:pt>
    <dgm:pt modelId="{99A12593-1C28-4E96-A3E9-8588FED4A646}" type="pres">
      <dgm:prSet presAssocID="{6201CF81-ADF6-4D1C-BEFA-11FDF9C6914D}" presName="hierChild5" presStyleCnt="0"/>
      <dgm:spPr/>
    </dgm:pt>
    <dgm:pt modelId="{8447171C-2F93-4AF2-B274-BD32DDA2AD3C}" type="pres">
      <dgm:prSet presAssocID="{DAE7B819-35E6-4F08-B5EE-71EA69F72D58}" presName="Name37" presStyleLbl="parChTrans1D2" presStyleIdx="6" presStyleCnt="10"/>
      <dgm:spPr/>
    </dgm:pt>
    <dgm:pt modelId="{119248B3-8A60-4587-AE07-6EC238D89620}" type="pres">
      <dgm:prSet presAssocID="{568525D2-AF5E-4571-A7F7-670D4AFAA671}" presName="hierRoot2" presStyleCnt="0">
        <dgm:presLayoutVars>
          <dgm:hierBranch val="init"/>
        </dgm:presLayoutVars>
      </dgm:prSet>
      <dgm:spPr/>
    </dgm:pt>
    <dgm:pt modelId="{C254C9CA-E19B-4875-94C6-E06FAF2EDC52}" type="pres">
      <dgm:prSet presAssocID="{568525D2-AF5E-4571-A7F7-670D4AFAA671}" presName="rootComposite" presStyleCnt="0"/>
      <dgm:spPr/>
    </dgm:pt>
    <dgm:pt modelId="{8EDFD020-99BA-49B3-A4FA-50639876AFA6}" type="pres">
      <dgm:prSet presAssocID="{568525D2-AF5E-4571-A7F7-670D4AFAA671}" presName="rootText" presStyleLbl="node2" presStyleIdx="6" presStyleCnt="10">
        <dgm:presLayoutVars>
          <dgm:chPref val="3"/>
        </dgm:presLayoutVars>
      </dgm:prSet>
      <dgm:spPr/>
    </dgm:pt>
    <dgm:pt modelId="{DC0A950B-4EC4-4845-ACC4-C6C7A53A92CA}" type="pres">
      <dgm:prSet presAssocID="{568525D2-AF5E-4571-A7F7-670D4AFAA671}" presName="rootConnector" presStyleLbl="node2" presStyleIdx="6" presStyleCnt="10"/>
      <dgm:spPr/>
    </dgm:pt>
    <dgm:pt modelId="{5F5141EE-FD5F-4BBF-AEA4-25E42C975C85}" type="pres">
      <dgm:prSet presAssocID="{568525D2-AF5E-4571-A7F7-670D4AFAA671}" presName="hierChild4" presStyleCnt="0"/>
      <dgm:spPr/>
    </dgm:pt>
    <dgm:pt modelId="{968C1C8B-947D-4B0E-AF01-44935DC1EC03}" type="pres">
      <dgm:prSet presAssocID="{3056923D-711B-422B-A60F-DA1B22513120}" presName="Name37" presStyleLbl="parChTrans1D3" presStyleIdx="13" presStyleCnt="21"/>
      <dgm:spPr/>
    </dgm:pt>
    <dgm:pt modelId="{4768FEDE-B7D3-4C55-AE5C-478F9D2FF4B2}" type="pres">
      <dgm:prSet presAssocID="{679E7EF3-B655-4A43-A57F-2D9F338A9C19}" presName="hierRoot2" presStyleCnt="0">
        <dgm:presLayoutVars>
          <dgm:hierBranch val="init"/>
        </dgm:presLayoutVars>
      </dgm:prSet>
      <dgm:spPr/>
    </dgm:pt>
    <dgm:pt modelId="{D02DB130-E2DB-430C-8F70-BB0DE4B2926C}" type="pres">
      <dgm:prSet presAssocID="{679E7EF3-B655-4A43-A57F-2D9F338A9C19}" presName="rootComposite" presStyleCnt="0"/>
      <dgm:spPr/>
    </dgm:pt>
    <dgm:pt modelId="{9226B10C-0870-44D7-BB71-29B64CAC4B7B}" type="pres">
      <dgm:prSet presAssocID="{679E7EF3-B655-4A43-A57F-2D9F338A9C19}" presName="rootText" presStyleLbl="node3" presStyleIdx="13" presStyleCnt="21">
        <dgm:presLayoutVars>
          <dgm:chPref val="3"/>
        </dgm:presLayoutVars>
      </dgm:prSet>
      <dgm:spPr/>
    </dgm:pt>
    <dgm:pt modelId="{3312D934-145F-4922-87DD-353F0DFFB719}" type="pres">
      <dgm:prSet presAssocID="{679E7EF3-B655-4A43-A57F-2D9F338A9C19}" presName="rootConnector" presStyleLbl="node3" presStyleIdx="13" presStyleCnt="21"/>
      <dgm:spPr/>
    </dgm:pt>
    <dgm:pt modelId="{CDF1CC88-0A8C-441C-80AA-010766320A8B}" type="pres">
      <dgm:prSet presAssocID="{679E7EF3-B655-4A43-A57F-2D9F338A9C19}" presName="hierChild4" presStyleCnt="0"/>
      <dgm:spPr/>
    </dgm:pt>
    <dgm:pt modelId="{9ECA7BBA-4AC9-4818-AEE1-920149F00EBE}" type="pres">
      <dgm:prSet presAssocID="{679E7EF3-B655-4A43-A57F-2D9F338A9C19}" presName="hierChild5" presStyleCnt="0"/>
      <dgm:spPr/>
    </dgm:pt>
    <dgm:pt modelId="{6BEDB9B8-189E-4CB4-A9DD-461358EF5660}" type="pres">
      <dgm:prSet presAssocID="{568525D2-AF5E-4571-A7F7-670D4AFAA671}" presName="hierChild5" presStyleCnt="0"/>
      <dgm:spPr/>
    </dgm:pt>
    <dgm:pt modelId="{092AF63D-39F0-405D-BD9E-0F81E2974D7D}" type="pres">
      <dgm:prSet presAssocID="{EA91EEE4-9666-41C4-A505-8BC312FD6395}" presName="Name37" presStyleLbl="parChTrans1D2" presStyleIdx="7" presStyleCnt="10"/>
      <dgm:spPr/>
    </dgm:pt>
    <dgm:pt modelId="{18F1D885-B466-4E70-99CF-308150E49BD9}" type="pres">
      <dgm:prSet presAssocID="{AEFF5380-92DF-4FA4-9DF8-E0BEDA8290FE}" presName="hierRoot2" presStyleCnt="0">
        <dgm:presLayoutVars>
          <dgm:hierBranch val="init"/>
        </dgm:presLayoutVars>
      </dgm:prSet>
      <dgm:spPr/>
    </dgm:pt>
    <dgm:pt modelId="{2469FA9A-5E26-40BE-A1AA-C81F6D439502}" type="pres">
      <dgm:prSet presAssocID="{AEFF5380-92DF-4FA4-9DF8-E0BEDA8290FE}" presName="rootComposite" presStyleCnt="0"/>
      <dgm:spPr/>
    </dgm:pt>
    <dgm:pt modelId="{7D92B7D8-68AF-4FC7-8400-BF20EF64D4F0}" type="pres">
      <dgm:prSet presAssocID="{AEFF5380-92DF-4FA4-9DF8-E0BEDA8290FE}" presName="rootText" presStyleLbl="node2" presStyleIdx="7" presStyleCnt="10">
        <dgm:presLayoutVars>
          <dgm:chPref val="3"/>
        </dgm:presLayoutVars>
      </dgm:prSet>
      <dgm:spPr/>
    </dgm:pt>
    <dgm:pt modelId="{7B99547A-B92D-4605-BEB3-6D1095E72585}" type="pres">
      <dgm:prSet presAssocID="{AEFF5380-92DF-4FA4-9DF8-E0BEDA8290FE}" presName="rootConnector" presStyleLbl="node2" presStyleIdx="7" presStyleCnt="10"/>
      <dgm:spPr/>
    </dgm:pt>
    <dgm:pt modelId="{2434B22A-AF11-4847-9421-E659598792A6}" type="pres">
      <dgm:prSet presAssocID="{AEFF5380-92DF-4FA4-9DF8-E0BEDA8290FE}" presName="hierChild4" presStyleCnt="0"/>
      <dgm:spPr/>
    </dgm:pt>
    <dgm:pt modelId="{DC1DD9B8-E8CA-405B-937B-B3B4BAF0AA13}" type="pres">
      <dgm:prSet presAssocID="{6D0D2247-7D9B-4D93-B4EF-E31ADA214BAF}" presName="Name37" presStyleLbl="parChTrans1D3" presStyleIdx="14" presStyleCnt="21"/>
      <dgm:spPr/>
    </dgm:pt>
    <dgm:pt modelId="{32B8B886-6BA6-4805-93C4-2ECAD99ABB6A}" type="pres">
      <dgm:prSet presAssocID="{12F955F4-914D-4D97-ADEF-DF0138ED2725}" presName="hierRoot2" presStyleCnt="0">
        <dgm:presLayoutVars>
          <dgm:hierBranch val="init"/>
        </dgm:presLayoutVars>
      </dgm:prSet>
      <dgm:spPr/>
    </dgm:pt>
    <dgm:pt modelId="{29AC8A3E-CB5F-4096-871B-61165E9FDA1F}" type="pres">
      <dgm:prSet presAssocID="{12F955F4-914D-4D97-ADEF-DF0138ED2725}" presName="rootComposite" presStyleCnt="0"/>
      <dgm:spPr/>
    </dgm:pt>
    <dgm:pt modelId="{34643EC8-1B5D-435D-A5B0-1C2556EBA378}" type="pres">
      <dgm:prSet presAssocID="{12F955F4-914D-4D97-ADEF-DF0138ED2725}" presName="rootText" presStyleLbl="node3" presStyleIdx="14" presStyleCnt="21">
        <dgm:presLayoutVars>
          <dgm:chPref val="3"/>
        </dgm:presLayoutVars>
      </dgm:prSet>
      <dgm:spPr/>
    </dgm:pt>
    <dgm:pt modelId="{5A2CBE2E-9C7F-4F0D-9EF3-38A08037E8A1}" type="pres">
      <dgm:prSet presAssocID="{12F955F4-914D-4D97-ADEF-DF0138ED2725}" presName="rootConnector" presStyleLbl="node3" presStyleIdx="14" presStyleCnt="21"/>
      <dgm:spPr/>
    </dgm:pt>
    <dgm:pt modelId="{E33BCA8C-52E7-4EE6-8BE9-20D045F3DDA7}" type="pres">
      <dgm:prSet presAssocID="{12F955F4-914D-4D97-ADEF-DF0138ED2725}" presName="hierChild4" presStyleCnt="0"/>
      <dgm:spPr/>
    </dgm:pt>
    <dgm:pt modelId="{69AA8208-E520-4D29-8F77-D23EE5495749}" type="pres">
      <dgm:prSet presAssocID="{12F955F4-914D-4D97-ADEF-DF0138ED2725}" presName="hierChild5" presStyleCnt="0"/>
      <dgm:spPr/>
    </dgm:pt>
    <dgm:pt modelId="{235A4FF7-0D4C-4578-84B6-79C58C348186}" type="pres">
      <dgm:prSet presAssocID="{AEFF5380-92DF-4FA4-9DF8-E0BEDA8290FE}" presName="hierChild5" presStyleCnt="0"/>
      <dgm:spPr/>
    </dgm:pt>
    <dgm:pt modelId="{90211151-9CE8-4E64-BE89-EADE57DEC352}" type="pres">
      <dgm:prSet presAssocID="{C1D90C23-F33D-4A3B-A8AE-5DBC8BF89E7B}" presName="Name37" presStyleLbl="parChTrans1D2" presStyleIdx="8" presStyleCnt="10"/>
      <dgm:spPr/>
    </dgm:pt>
    <dgm:pt modelId="{EF4C8CF3-8F14-4818-9B8F-CE5E234BDB9B}" type="pres">
      <dgm:prSet presAssocID="{21AB5689-9679-41FA-8D80-E5F5FF0BB987}" presName="hierRoot2" presStyleCnt="0">
        <dgm:presLayoutVars>
          <dgm:hierBranch val="init"/>
        </dgm:presLayoutVars>
      </dgm:prSet>
      <dgm:spPr/>
    </dgm:pt>
    <dgm:pt modelId="{51077C49-7D0A-4C00-8FD0-28584F230599}" type="pres">
      <dgm:prSet presAssocID="{21AB5689-9679-41FA-8D80-E5F5FF0BB987}" presName="rootComposite" presStyleCnt="0"/>
      <dgm:spPr/>
    </dgm:pt>
    <dgm:pt modelId="{9FD662A4-7664-405A-B4CB-FEF6DFA1E248}" type="pres">
      <dgm:prSet presAssocID="{21AB5689-9679-41FA-8D80-E5F5FF0BB987}" presName="rootText" presStyleLbl="node2" presStyleIdx="8" presStyleCnt="10">
        <dgm:presLayoutVars>
          <dgm:chPref val="3"/>
        </dgm:presLayoutVars>
      </dgm:prSet>
      <dgm:spPr/>
    </dgm:pt>
    <dgm:pt modelId="{AB9AAB44-3E67-43DD-8A28-3BA43B4989DA}" type="pres">
      <dgm:prSet presAssocID="{21AB5689-9679-41FA-8D80-E5F5FF0BB987}" presName="rootConnector" presStyleLbl="node2" presStyleIdx="8" presStyleCnt="10"/>
      <dgm:spPr/>
    </dgm:pt>
    <dgm:pt modelId="{70A72F3E-F89B-4013-9580-15CBF01E1E12}" type="pres">
      <dgm:prSet presAssocID="{21AB5689-9679-41FA-8D80-E5F5FF0BB987}" presName="hierChild4" presStyleCnt="0"/>
      <dgm:spPr/>
    </dgm:pt>
    <dgm:pt modelId="{A1BAFF49-3206-447A-8D6E-B23BBDDF9636}" type="pres">
      <dgm:prSet presAssocID="{7C031540-3937-4AA6-BFED-9A10E150B791}" presName="Name37" presStyleLbl="parChTrans1D3" presStyleIdx="15" presStyleCnt="21"/>
      <dgm:spPr/>
    </dgm:pt>
    <dgm:pt modelId="{B48D2F4D-F162-4210-9B9B-A9DA9B218D23}" type="pres">
      <dgm:prSet presAssocID="{18C7D201-BBB3-49D3-93A8-26829AC3577E}" presName="hierRoot2" presStyleCnt="0">
        <dgm:presLayoutVars>
          <dgm:hierBranch val="init"/>
        </dgm:presLayoutVars>
      </dgm:prSet>
      <dgm:spPr/>
    </dgm:pt>
    <dgm:pt modelId="{96E9CFEA-F483-48AB-B870-32C4340EDFE7}" type="pres">
      <dgm:prSet presAssocID="{18C7D201-BBB3-49D3-93A8-26829AC3577E}" presName="rootComposite" presStyleCnt="0"/>
      <dgm:spPr/>
    </dgm:pt>
    <dgm:pt modelId="{3E510681-484E-4FAE-BF22-AD18491B2271}" type="pres">
      <dgm:prSet presAssocID="{18C7D201-BBB3-49D3-93A8-26829AC3577E}" presName="rootText" presStyleLbl="node3" presStyleIdx="15" presStyleCnt="21">
        <dgm:presLayoutVars>
          <dgm:chPref val="3"/>
        </dgm:presLayoutVars>
      </dgm:prSet>
      <dgm:spPr/>
    </dgm:pt>
    <dgm:pt modelId="{73DB8CC1-BC9C-415D-9FCD-FA41688E21D3}" type="pres">
      <dgm:prSet presAssocID="{18C7D201-BBB3-49D3-93A8-26829AC3577E}" presName="rootConnector" presStyleLbl="node3" presStyleIdx="15" presStyleCnt="21"/>
      <dgm:spPr/>
    </dgm:pt>
    <dgm:pt modelId="{91345A7D-C180-4737-9BEC-EB39330C8795}" type="pres">
      <dgm:prSet presAssocID="{18C7D201-BBB3-49D3-93A8-26829AC3577E}" presName="hierChild4" presStyleCnt="0"/>
      <dgm:spPr/>
    </dgm:pt>
    <dgm:pt modelId="{96E51F8E-51D2-4AE5-B752-EF06AE7850D9}" type="pres">
      <dgm:prSet presAssocID="{18C7D201-BBB3-49D3-93A8-26829AC3577E}" presName="hierChild5" presStyleCnt="0"/>
      <dgm:spPr/>
    </dgm:pt>
    <dgm:pt modelId="{29AA1184-AA01-444B-B391-7716C40AFB57}" type="pres">
      <dgm:prSet presAssocID="{21AB5689-9679-41FA-8D80-E5F5FF0BB987}" presName="hierChild5" presStyleCnt="0"/>
      <dgm:spPr/>
    </dgm:pt>
    <dgm:pt modelId="{2DCBFF13-B9E8-4BA0-ADAB-6D4DB7432CCB}" type="pres">
      <dgm:prSet presAssocID="{29A85291-AC0D-4E8B-B57D-DD583AA06E49}" presName="Name37" presStyleLbl="parChTrans1D2" presStyleIdx="9" presStyleCnt="10"/>
      <dgm:spPr/>
    </dgm:pt>
    <dgm:pt modelId="{05B4F892-29D4-4366-BF1B-7A238E1D9412}" type="pres">
      <dgm:prSet presAssocID="{A9958B92-5B30-493F-BCDF-821AA86DF122}" presName="hierRoot2" presStyleCnt="0">
        <dgm:presLayoutVars>
          <dgm:hierBranch val="init"/>
        </dgm:presLayoutVars>
      </dgm:prSet>
      <dgm:spPr/>
    </dgm:pt>
    <dgm:pt modelId="{84AAAC65-0B20-467C-834E-0A89339B87D4}" type="pres">
      <dgm:prSet presAssocID="{A9958B92-5B30-493F-BCDF-821AA86DF122}" presName="rootComposite" presStyleCnt="0"/>
      <dgm:spPr/>
    </dgm:pt>
    <dgm:pt modelId="{24CF6CBA-BB09-4BC0-A3D1-18F9EDEED420}" type="pres">
      <dgm:prSet presAssocID="{A9958B92-5B30-493F-BCDF-821AA86DF122}" presName="rootText" presStyleLbl="node2" presStyleIdx="9" presStyleCnt="10">
        <dgm:presLayoutVars>
          <dgm:chPref val="3"/>
        </dgm:presLayoutVars>
      </dgm:prSet>
      <dgm:spPr/>
    </dgm:pt>
    <dgm:pt modelId="{0C2CBC75-DC45-41A5-82A6-84F5BF680D17}" type="pres">
      <dgm:prSet presAssocID="{A9958B92-5B30-493F-BCDF-821AA86DF122}" presName="rootConnector" presStyleLbl="node2" presStyleIdx="9" presStyleCnt="10"/>
      <dgm:spPr/>
    </dgm:pt>
    <dgm:pt modelId="{45BFE366-2CC5-43E6-8D30-574EBD342742}" type="pres">
      <dgm:prSet presAssocID="{A9958B92-5B30-493F-BCDF-821AA86DF122}" presName="hierChild4" presStyleCnt="0"/>
      <dgm:spPr/>
    </dgm:pt>
    <dgm:pt modelId="{F13F66B6-F151-47E8-83F2-EABEE5B0BC35}" type="pres">
      <dgm:prSet presAssocID="{118B0FF9-2A08-4A91-82FC-00162F47ABAF}" presName="Name37" presStyleLbl="parChTrans1D3" presStyleIdx="16" presStyleCnt="21"/>
      <dgm:spPr/>
    </dgm:pt>
    <dgm:pt modelId="{B0DF3B9E-105C-430F-ADD3-970E05C343A0}" type="pres">
      <dgm:prSet presAssocID="{76ABE6A6-861C-4977-A800-24F0021E66C3}" presName="hierRoot2" presStyleCnt="0">
        <dgm:presLayoutVars>
          <dgm:hierBranch val="init"/>
        </dgm:presLayoutVars>
      </dgm:prSet>
      <dgm:spPr/>
    </dgm:pt>
    <dgm:pt modelId="{ADED4DA8-CD05-4715-B448-28C882E9F682}" type="pres">
      <dgm:prSet presAssocID="{76ABE6A6-861C-4977-A800-24F0021E66C3}" presName="rootComposite" presStyleCnt="0"/>
      <dgm:spPr/>
    </dgm:pt>
    <dgm:pt modelId="{73550061-2D8F-4A5D-B47D-DEFBACF9F752}" type="pres">
      <dgm:prSet presAssocID="{76ABE6A6-861C-4977-A800-24F0021E66C3}" presName="rootText" presStyleLbl="node3" presStyleIdx="16" presStyleCnt="21">
        <dgm:presLayoutVars>
          <dgm:chPref val="3"/>
        </dgm:presLayoutVars>
      </dgm:prSet>
      <dgm:spPr/>
    </dgm:pt>
    <dgm:pt modelId="{31E56B57-58AB-46D2-BFA7-DDB8C92E2993}" type="pres">
      <dgm:prSet presAssocID="{76ABE6A6-861C-4977-A800-24F0021E66C3}" presName="rootConnector" presStyleLbl="node3" presStyleIdx="16" presStyleCnt="21"/>
      <dgm:spPr/>
    </dgm:pt>
    <dgm:pt modelId="{976295DC-0F97-4423-9834-4EA088F17D73}" type="pres">
      <dgm:prSet presAssocID="{76ABE6A6-861C-4977-A800-24F0021E66C3}" presName="hierChild4" presStyleCnt="0"/>
      <dgm:spPr/>
    </dgm:pt>
    <dgm:pt modelId="{ED606F49-6F35-4254-B601-4A2D0CCD104E}" type="pres">
      <dgm:prSet presAssocID="{76ABE6A6-861C-4977-A800-24F0021E66C3}" presName="hierChild5" presStyleCnt="0"/>
      <dgm:spPr/>
    </dgm:pt>
    <dgm:pt modelId="{543DB2A6-9E05-40AC-A3A4-C1AD107F194A}" type="pres">
      <dgm:prSet presAssocID="{CAEAE7F8-A2C2-41AC-8224-2E96BC6E0626}" presName="Name37" presStyleLbl="parChTrans1D3" presStyleIdx="17" presStyleCnt="21"/>
      <dgm:spPr/>
    </dgm:pt>
    <dgm:pt modelId="{86C34CEA-FE02-4987-818F-BB822E25835B}" type="pres">
      <dgm:prSet presAssocID="{F42FBEBC-F2DD-4F5F-96E1-023F67720734}" presName="hierRoot2" presStyleCnt="0">
        <dgm:presLayoutVars>
          <dgm:hierBranch val="init"/>
        </dgm:presLayoutVars>
      </dgm:prSet>
      <dgm:spPr/>
    </dgm:pt>
    <dgm:pt modelId="{830C3C47-336D-4F61-905B-5185EA8A6E8F}" type="pres">
      <dgm:prSet presAssocID="{F42FBEBC-F2DD-4F5F-96E1-023F67720734}" presName="rootComposite" presStyleCnt="0"/>
      <dgm:spPr/>
    </dgm:pt>
    <dgm:pt modelId="{118C28E3-D9DC-40C7-BE91-4A9D0411A8C6}" type="pres">
      <dgm:prSet presAssocID="{F42FBEBC-F2DD-4F5F-96E1-023F67720734}" presName="rootText" presStyleLbl="node3" presStyleIdx="17" presStyleCnt="21">
        <dgm:presLayoutVars>
          <dgm:chPref val="3"/>
        </dgm:presLayoutVars>
      </dgm:prSet>
      <dgm:spPr/>
    </dgm:pt>
    <dgm:pt modelId="{06F7CCFB-A7E3-433A-A1C9-808C3D3BC32E}" type="pres">
      <dgm:prSet presAssocID="{F42FBEBC-F2DD-4F5F-96E1-023F67720734}" presName="rootConnector" presStyleLbl="node3" presStyleIdx="17" presStyleCnt="21"/>
      <dgm:spPr/>
    </dgm:pt>
    <dgm:pt modelId="{46FB20A3-6768-476A-9799-E5B5F859AE46}" type="pres">
      <dgm:prSet presAssocID="{F42FBEBC-F2DD-4F5F-96E1-023F67720734}" presName="hierChild4" presStyleCnt="0"/>
      <dgm:spPr/>
    </dgm:pt>
    <dgm:pt modelId="{632D84ED-9C0C-4B55-8B05-6861AA6B9E97}" type="pres">
      <dgm:prSet presAssocID="{F42FBEBC-F2DD-4F5F-96E1-023F67720734}" presName="hierChild5" presStyleCnt="0"/>
      <dgm:spPr/>
    </dgm:pt>
    <dgm:pt modelId="{71A021A8-2C42-4144-AB65-A4449E017778}" type="pres">
      <dgm:prSet presAssocID="{FE504B88-58C2-4E7E-B9B1-BA3F5DB7CA10}" presName="Name37" presStyleLbl="parChTrans1D3" presStyleIdx="18" presStyleCnt="21"/>
      <dgm:spPr/>
    </dgm:pt>
    <dgm:pt modelId="{5EF1E819-4392-4B0F-BFED-C5AB03A3AB45}" type="pres">
      <dgm:prSet presAssocID="{6BFBC856-392E-45EC-A8C6-83D4C888AF55}" presName="hierRoot2" presStyleCnt="0">
        <dgm:presLayoutVars>
          <dgm:hierBranch val="init"/>
        </dgm:presLayoutVars>
      </dgm:prSet>
      <dgm:spPr/>
    </dgm:pt>
    <dgm:pt modelId="{7ECA6776-0DDD-45B9-A8A2-18A1744233DA}" type="pres">
      <dgm:prSet presAssocID="{6BFBC856-392E-45EC-A8C6-83D4C888AF55}" presName="rootComposite" presStyleCnt="0"/>
      <dgm:spPr/>
    </dgm:pt>
    <dgm:pt modelId="{B5084F4F-DC82-4776-8C5C-FD3847A32B23}" type="pres">
      <dgm:prSet presAssocID="{6BFBC856-392E-45EC-A8C6-83D4C888AF55}" presName="rootText" presStyleLbl="node3" presStyleIdx="18" presStyleCnt="21">
        <dgm:presLayoutVars>
          <dgm:chPref val="3"/>
        </dgm:presLayoutVars>
      </dgm:prSet>
      <dgm:spPr/>
    </dgm:pt>
    <dgm:pt modelId="{60B7EA3C-9174-4F8C-939A-F72775D13E0C}" type="pres">
      <dgm:prSet presAssocID="{6BFBC856-392E-45EC-A8C6-83D4C888AF55}" presName="rootConnector" presStyleLbl="node3" presStyleIdx="18" presStyleCnt="21"/>
      <dgm:spPr/>
    </dgm:pt>
    <dgm:pt modelId="{1C2FB103-A662-411F-BD2B-AC99C3D72E6D}" type="pres">
      <dgm:prSet presAssocID="{6BFBC856-392E-45EC-A8C6-83D4C888AF55}" presName="hierChild4" presStyleCnt="0"/>
      <dgm:spPr/>
    </dgm:pt>
    <dgm:pt modelId="{9A6AC087-195A-4D1C-B7F8-F9A3E382602E}" type="pres">
      <dgm:prSet presAssocID="{6BFBC856-392E-45EC-A8C6-83D4C888AF55}" presName="hierChild5" presStyleCnt="0"/>
      <dgm:spPr/>
    </dgm:pt>
    <dgm:pt modelId="{E61BE8BA-0406-42D0-AFF2-820E3D88BCAD}" type="pres">
      <dgm:prSet presAssocID="{7B231884-E9A7-4F19-B7BD-5A486EA7A936}" presName="Name37" presStyleLbl="parChTrans1D3" presStyleIdx="19" presStyleCnt="21"/>
      <dgm:spPr/>
    </dgm:pt>
    <dgm:pt modelId="{23FA32AD-31D0-4C48-968F-66689B11691B}" type="pres">
      <dgm:prSet presAssocID="{72005987-FB20-4B75-93EF-A3C3707F67E4}" presName="hierRoot2" presStyleCnt="0">
        <dgm:presLayoutVars>
          <dgm:hierBranch val="init"/>
        </dgm:presLayoutVars>
      </dgm:prSet>
      <dgm:spPr/>
    </dgm:pt>
    <dgm:pt modelId="{C1644A9A-31B5-4428-B678-9FFC336FF21F}" type="pres">
      <dgm:prSet presAssocID="{72005987-FB20-4B75-93EF-A3C3707F67E4}" presName="rootComposite" presStyleCnt="0"/>
      <dgm:spPr/>
    </dgm:pt>
    <dgm:pt modelId="{EB58636D-DE97-4776-A7A6-A1C797B41894}" type="pres">
      <dgm:prSet presAssocID="{72005987-FB20-4B75-93EF-A3C3707F67E4}" presName="rootText" presStyleLbl="node3" presStyleIdx="19" presStyleCnt="21">
        <dgm:presLayoutVars>
          <dgm:chPref val="3"/>
        </dgm:presLayoutVars>
      </dgm:prSet>
      <dgm:spPr/>
    </dgm:pt>
    <dgm:pt modelId="{0EEA082C-2F18-4B11-A917-17325787F10D}" type="pres">
      <dgm:prSet presAssocID="{72005987-FB20-4B75-93EF-A3C3707F67E4}" presName="rootConnector" presStyleLbl="node3" presStyleIdx="19" presStyleCnt="21"/>
      <dgm:spPr/>
    </dgm:pt>
    <dgm:pt modelId="{639E6A40-675B-41BA-8A2D-C05C321DEF01}" type="pres">
      <dgm:prSet presAssocID="{72005987-FB20-4B75-93EF-A3C3707F67E4}" presName="hierChild4" presStyleCnt="0"/>
      <dgm:spPr/>
    </dgm:pt>
    <dgm:pt modelId="{274EE525-AD6F-4CDD-AACA-817DE73E0B23}" type="pres">
      <dgm:prSet presAssocID="{72005987-FB20-4B75-93EF-A3C3707F67E4}" presName="hierChild5" presStyleCnt="0"/>
      <dgm:spPr/>
    </dgm:pt>
    <dgm:pt modelId="{F8B74E07-847D-4818-AA09-55F5FAB510A0}" type="pres">
      <dgm:prSet presAssocID="{D77193DE-02F4-4DE8-8DBB-E4F4F69B9D0A}" presName="Name37" presStyleLbl="parChTrans1D3" presStyleIdx="20" presStyleCnt="21"/>
      <dgm:spPr/>
    </dgm:pt>
    <dgm:pt modelId="{DE4C86B3-C77D-4F3E-84AE-4A005EA8BE96}" type="pres">
      <dgm:prSet presAssocID="{1A7A513F-51B7-4F23-81B5-ABB912417FB2}" presName="hierRoot2" presStyleCnt="0">
        <dgm:presLayoutVars>
          <dgm:hierBranch val="init"/>
        </dgm:presLayoutVars>
      </dgm:prSet>
      <dgm:spPr/>
    </dgm:pt>
    <dgm:pt modelId="{A4AF7442-EE67-44BD-8522-D75AF1205E17}" type="pres">
      <dgm:prSet presAssocID="{1A7A513F-51B7-4F23-81B5-ABB912417FB2}" presName="rootComposite" presStyleCnt="0"/>
      <dgm:spPr/>
    </dgm:pt>
    <dgm:pt modelId="{BF9ED182-31C0-4061-B893-E3E139A525C2}" type="pres">
      <dgm:prSet presAssocID="{1A7A513F-51B7-4F23-81B5-ABB912417FB2}" presName="rootText" presStyleLbl="node3" presStyleIdx="20" presStyleCnt="21">
        <dgm:presLayoutVars>
          <dgm:chPref val="3"/>
        </dgm:presLayoutVars>
      </dgm:prSet>
      <dgm:spPr/>
    </dgm:pt>
    <dgm:pt modelId="{54906746-8BB4-406C-AD92-AC839C59CD86}" type="pres">
      <dgm:prSet presAssocID="{1A7A513F-51B7-4F23-81B5-ABB912417FB2}" presName="rootConnector" presStyleLbl="node3" presStyleIdx="20" presStyleCnt="21"/>
      <dgm:spPr/>
    </dgm:pt>
    <dgm:pt modelId="{6D567494-532B-4BC2-8402-D4DC2075057B}" type="pres">
      <dgm:prSet presAssocID="{1A7A513F-51B7-4F23-81B5-ABB912417FB2}" presName="hierChild4" presStyleCnt="0"/>
      <dgm:spPr/>
    </dgm:pt>
    <dgm:pt modelId="{FA671362-D71B-4A28-A8E2-AFBC8770047A}" type="pres">
      <dgm:prSet presAssocID="{1A7A513F-51B7-4F23-81B5-ABB912417FB2}" presName="hierChild5" presStyleCnt="0"/>
      <dgm:spPr/>
    </dgm:pt>
    <dgm:pt modelId="{450395A8-1BBC-44CD-8CAC-84422DC365E3}" type="pres">
      <dgm:prSet presAssocID="{A9958B92-5B30-493F-BCDF-821AA86DF122}" presName="hierChild5" presStyleCnt="0"/>
      <dgm:spPr/>
    </dgm:pt>
    <dgm:pt modelId="{259A0663-9DCE-4DAB-8A47-7474DDC7E825}" type="pres">
      <dgm:prSet presAssocID="{B2E59B35-CB0D-4B4D-BFB9-CEA0657559F2}" presName="hierChild3" presStyleCnt="0"/>
      <dgm:spPr/>
    </dgm:pt>
  </dgm:ptLst>
  <dgm:cxnLst>
    <dgm:cxn modelId="{0A46EE00-E469-4AA0-8856-87CF51F6E202}" type="presOf" srcId="{0CF4A5E5-1959-4B08-80B2-038520BF6442}" destId="{A1249F8E-CA5E-4178-85D3-A472DAE8A68B}" srcOrd="1" destOrd="0" presId="urn:microsoft.com/office/officeart/2005/8/layout/orgChart1"/>
    <dgm:cxn modelId="{B03B9B04-053C-4BCC-A940-26F5A42A036B}" type="presOf" srcId="{F42FBEBC-F2DD-4F5F-96E1-023F67720734}" destId="{118C28E3-D9DC-40C7-BE91-4A9D0411A8C6}" srcOrd="0" destOrd="0" presId="urn:microsoft.com/office/officeart/2005/8/layout/orgChart1"/>
    <dgm:cxn modelId="{99077D05-25BF-4DFC-805B-1D3645D3970B}" type="presOf" srcId="{4DA9DED8-8789-4BD5-9FCE-C5F701FD9922}" destId="{E1241F85-3C84-4356-84D0-3B83DE80F304}" srcOrd="0" destOrd="0" presId="urn:microsoft.com/office/officeart/2005/8/layout/orgChart1"/>
    <dgm:cxn modelId="{F8634908-EEB5-491E-A831-8FA8FDD98B0E}" type="presOf" srcId="{AEFF5380-92DF-4FA4-9DF8-E0BEDA8290FE}" destId="{7D92B7D8-68AF-4FC7-8400-BF20EF64D4F0}" srcOrd="0" destOrd="0" presId="urn:microsoft.com/office/officeart/2005/8/layout/orgChart1"/>
    <dgm:cxn modelId="{A658F108-1979-4B2F-A7B8-D1A1E95402CC}" type="presOf" srcId="{74569D67-54B6-4D7B-9067-836B01A29350}" destId="{F75186B7-FAA9-45E4-B52A-42D92C3318AC}" srcOrd="0" destOrd="0" presId="urn:microsoft.com/office/officeart/2005/8/layout/orgChart1"/>
    <dgm:cxn modelId="{2EE0130C-416E-4341-AA10-F7A24DF4332F}" type="presOf" srcId="{DEBE0203-B836-492D-8CC6-CFC747E9E5CB}" destId="{4B02AE62-BE8E-4DE1-8A89-ECFE2ADD669B}" srcOrd="0" destOrd="0" presId="urn:microsoft.com/office/officeart/2005/8/layout/orgChart1"/>
    <dgm:cxn modelId="{96282A0E-E342-4379-821D-9A3ABC170B82}" type="presOf" srcId="{48B6E522-2191-4E27-9A85-088D4F921C8C}" destId="{2917CFFB-A524-41DC-AC7C-8C9F5D2FDA2D}" srcOrd="1" destOrd="0" presId="urn:microsoft.com/office/officeart/2005/8/layout/orgChart1"/>
    <dgm:cxn modelId="{FA73EF0E-FABA-49D1-A96E-2A2EB86C9DDA}" type="presOf" srcId="{6BFBC856-392E-45EC-A8C6-83D4C888AF55}" destId="{B5084F4F-DC82-4776-8C5C-FD3847A32B23}" srcOrd="0" destOrd="0" presId="urn:microsoft.com/office/officeart/2005/8/layout/orgChart1"/>
    <dgm:cxn modelId="{6C5F640F-49B5-4B6B-882A-37A8D3B208E4}" type="presOf" srcId="{C8417C5A-CCD3-4432-A0A2-2363F439F71B}" destId="{CFD1618C-C05D-4FB3-A567-BC43B83D4CB4}" srcOrd="1" destOrd="0" presId="urn:microsoft.com/office/officeart/2005/8/layout/orgChart1"/>
    <dgm:cxn modelId="{A9E55D10-5A62-4263-9CB1-29F1A44BC625}" type="presOf" srcId="{48B6E522-2191-4E27-9A85-088D4F921C8C}" destId="{015D74F6-426E-4B08-A661-319BF2AEA278}" srcOrd="0" destOrd="0" presId="urn:microsoft.com/office/officeart/2005/8/layout/orgChart1"/>
    <dgm:cxn modelId="{2AAE4414-8196-4D19-97A3-DBDBF278C385}" type="presOf" srcId="{90F4B3DE-4816-459B-89C2-69384F6FF931}" destId="{EF75B9B5-31D6-4EFA-A5C7-E0319E2EAEE9}" srcOrd="0" destOrd="0" presId="urn:microsoft.com/office/officeart/2005/8/layout/orgChart1"/>
    <dgm:cxn modelId="{57E30615-F0BE-4143-9F1A-683FE4BC2361}" type="presOf" srcId="{12F955F4-914D-4D97-ADEF-DF0138ED2725}" destId="{34643EC8-1B5D-435D-A5B0-1C2556EBA378}" srcOrd="0" destOrd="0" presId="urn:microsoft.com/office/officeart/2005/8/layout/orgChart1"/>
    <dgm:cxn modelId="{2FED0F17-0108-4F64-99F4-B5225C59F852}" srcId="{A9958B92-5B30-493F-BCDF-821AA86DF122}" destId="{76ABE6A6-861C-4977-A800-24F0021E66C3}" srcOrd="0" destOrd="0" parTransId="{118B0FF9-2A08-4A91-82FC-00162F47ABAF}" sibTransId="{B23160E3-EF2A-411F-9CDB-55F5C67D8931}"/>
    <dgm:cxn modelId="{EBDB4D18-6E0B-404A-9CCE-D5D56D642A2D}" srcId="{A9958B92-5B30-493F-BCDF-821AA86DF122}" destId="{F42FBEBC-F2DD-4F5F-96E1-023F67720734}" srcOrd="1" destOrd="0" parTransId="{CAEAE7F8-A2C2-41AC-8224-2E96BC6E0626}" sibTransId="{F365EE2B-4CF1-47ED-A7C5-8844921FB0A4}"/>
    <dgm:cxn modelId="{FC6AA618-F245-40B2-94E5-40E18C4F15FC}" type="presOf" srcId="{1699BB13-621A-4D26-BB0D-577D6C0F592D}" destId="{F2ADFAF6-9D0B-4122-A7F5-6DFC850FB608}" srcOrd="0" destOrd="0" presId="urn:microsoft.com/office/officeart/2005/8/layout/orgChart1"/>
    <dgm:cxn modelId="{8313341B-E960-427B-846F-ABDFFA8CA8CA}" type="presOf" srcId="{568525D2-AF5E-4571-A7F7-670D4AFAA671}" destId="{DC0A950B-4EC4-4845-ACC4-C6C7A53A92CA}" srcOrd="1" destOrd="0" presId="urn:microsoft.com/office/officeart/2005/8/layout/orgChart1"/>
    <dgm:cxn modelId="{1602BB1D-10C6-4114-AD86-42DFE2DE3BA1}" type="presOf" srcId="{5EBD6F2F-3B87-442D-B539-6B9A7B9138C2}" destId="{38CD7D6A-BCC7-4A5B-8185-628010191049}" srcOrd="0" destOrd="0" presId="urn:microsoft.com/office/officeart/2005/8/layout/orgChart1"/>
    <dgm:cxn modelId="{CF4F021E-7B59-46CA-A79E-AA06C8951296}" type="presOf" srcId="{93653503-834F-48BD-BB41-BA2C28E56784}" destId="{2CC0A9DB-EE24-4E48-AFDB-1422E10E676B}" srcOrd="0" destOrd="0" presId="urn:microsoft.com/office/officeart/2005/8/layout/orgChart1"/>
    <dgm:cxn modelId="{AF90C01E-51EA-46BE-896A-9F90588FEE1F}" type="presOf" srcId="{DAE7B819-35E6-4F08-B5EE-71EA69F72D58}" destId="{8447171C-2F93-4AF2-B274-BD32DDA2AD3C}" srcOrd="0" destOrd="0" presId="urn:microsoft.com/office/officeart/2005/8/layout/orgChart1"/>
    <dgm:cxn modelId="{BE71C71E-BBF0-4BC8-8098-2526A947E966}" type="presOf" srcId="{16A5D553-E5F9-4CFA-AD16-591935C5BAF5}" destId="{1625B945-3419-460D-9F13-DB67D81B42F0}" srcOrd="1" destOrd="0" presId="urn:microsoft.com/office/officeart/2005/8/layout/orgChart1"/>
    <dgm:cxn modelId="{8E4E9021-957A-45DA-A409-3A48DFB16EA9}" type="presOf" srcId="{A7C4EFD0-A880-4B60-A366-54DF8DE4A991}" destId="{AC843791-C491-453C-8976-8DF2E95A5C5C}" srcOrd="0" destOrd="0" presId="urn:microsoft.com/office/officeart/2005/8/layout/orgChart1"/>
    <dgm:cxn modelId="{5889D721-8A03-415F-9911-723A449872C9}" srcId="{97907725-6357-4208-99A7-2CAC1937E277}" destId="{0352B346-C297-4AB0-97BA-9447FE320448}" srcOrd="3" destOrd="0" parTransId="{ABDD3F5E-3C48-4DF8-B3E9-7464E8E2E87B}" sibTransId="{442201F4-DF30-48C9-B237-5A689825E9D8}"/>
    <dgm:cxn modelId="{60CC4822-31E2-4B8F-908F-BC783BDD40B2}" srcId="{AEFF5380-92DF-4FA4-9DF8-E0BEDA8290FE}" destId="{12F955F4-914D-4D97-ADEF-DF0138ED2725}" srcOrd="0" destOrd="0" parTransId="{6D0D2247-7D9B-4D93-B4EF-E31ADA214BAF}" sibTransId="{C019B385-2351-4C51-897D-2E450D56F741}"/>
    <dgm:cxn modelId="{3EF5C622-78DF-4770-9468-ABD734101AC4}" type="presOf" srcId="{D9847A28-A144-4486-83C7-3B872343EB1A}" destId="{A6DDD824-DEDC-43E0-A88E-5E760615455A}" srcOrd="1" destOrd="0" presId="urn:microsoft.com/office/officeart/2005/8/layout/orgChart1"/>
    <dgm:cxn modelId="{FD570725-D6CC-4E8F-8701-E65861E577C1}" type="presOf" srcId="{51966778-68B8-42CE-8285-77337674B5AD}" destId="{D185694B-FDA8-4122-AF82-2353DB3EF20B}" srcOrd="0" destOrd="0" presId="urn:microsoft.com/office/officeart/2005/8/layout/orgChart1"/>
    <dgm:cxn modelId="{4C94CF27-284D-4D75-B379-C6D2E244257A}" type="presOf" srcId="{A7C4EFD0-A880-4B60-A366-54DF8DE4A991}" destId="{BAEFF068-3AF2-4C26-8C14-FC042D120992}" srcOrd="1" destOrd="0" presId="urn:microsoft.com/office/officeart/2005/8/layout/orgChart1"/>
    <dgm:cxn modelId="{F662062D-52CD-46D8-981C-B9F81AE00F47}" type="presOf" srcId="{118B0FF9-2A08-4A91-82FC-00162F47ABAF}" destId="{F13F66B6-F151-47E8-83F2-EABEE5B0BC35}" srcOrd="0" destOrd="0" presId="urn:microsoft.com/office/officeart/2005/8/layout/orgChart1"/>
    <dgm:cxn modelId="{90BE1C2F-9F96-4CA7-BADE-814396DD6531}" type="presOf" srcId="{D9847A28-A144-4486-83C7-3B872343EB1A}" destId="{CF0C4BBB-8A50-43F9-BDD5-09F5691DDD0F}" srcOrd="0" destOrd="0" presId="urn:microsoft.com/office/officeart/2005/8/layout/orgChart1"/>
    <dgm:cxn modelId="{ED9B9430-6EEB-4FA0-9EE0-B2C814C21115}" srcId="{97907725-6357-4208-99A7-2CAC1937E277}" destId="{48B6E522-2191-4E27-9A85-088D4F921C8C}" srcOrd="2" destOrd="0" parTransId="{2BBAA1E5-619F-454D-8986-8CA2089A2A5A}" sibTransId="{250BD50F-3F4D-4B7A-8022-9EBFFFDD1A09}"/>
    <dgm:cxn modelId="{CAED4431-94ED-4578-A2CB-C19A423496F9}" type="presOf" srcId="{CAEAE7F8-A2C2-41AC-8224-2E96BC6E0626}" destId="{543DB2A6-9E05-40AC-A3A4-C1AD107F194A}" srcOrd="0" destOrd="0" presId="urn:microsoft.com/office/officeart/2005/8/layout/orgChart1"/>
    <dgm:cxn modelId="{4BF3EB31-B67A-42F3-83D6-4695D90FF320}" type="presOf" srcId="{7BACCB99-C581-4E35-8A74-E59ADE053400}" destId="{4842FB7E-769C-45FC-9731-3A3A74D9AD2E}" srcOrd="0" destOrd="0" presId="urn:microsoft.com/office/officeart/2005/8/layout/orgChart1"/>
    <dgm:cxn modelId="{ADC14B34-2E8F-4961-BEFA-338E6D8187B1}" srcId="{4F5D610D-B750-411D-BA6F-880DAC9A795B}" destId="{DEBE0203-B836-492D-8CC6-CFC747E9E5CB}" srcOrd="1" destOrd="0" parTransId="{C57F11FE-6785-4650-BC80-2B456707E445}" sibTransId="{6362ACA9-88FD-4B85-B183-797726C21732}"/>
    <dgm:cxn modelId="{A22FF339-4D66-46B4-B462-5C594968FCD7}" type="presOf" srcId="{90F4B3DE-4816-459B-89C2-69384F6FF931}" destId="{B626CFCA-79E8-4BEE-98CE-DB3D84A09D14}" srcOrd="1" destOrd="0" presId="urn:microsoft.com/office/officeart/2005/8/layout/orgChart1"/>
    <dgm:cxn modelId="{B1C24A3B-C724-4240-AB81-2D4FD11EDC1C}" type="presOf" srcId="{EE6BEA04-A381-41AA-AC09-5FA0AEF20971}" destId="{7FC58ABD-C5B6-4E24-B11C-6D30DC1EF422}" srcOrd="0" destOrd="0" presId="urn:microsoft.com/office/officeart/2005/8/layout/orgChart1"/>
    <dgm:cxn modelId="{0CBAAB3F-27C5-4EDB-9448-4405E9F831BC}" srcId="{B2E59B35-CB0D-4B4D-BFB9-CEA0657559F2}" destId="{568525D2-AF5E-4571-A7F7-670D4AFAA671}" srcOrd="6" destOrd="0" parTransId="{DAE7B819-35E6-4F08-B5EE-71EA69F72D58}" sibTransId="{0CC8A880-BF88-4FDB-A120-64747B74AD96}"/>
    <dgm:cxn modelId="{7D7E6C40-EC82-4C19-A21A-9A6472757E26}" type="presOf" srcId="{867BA265-AD17-44A9-A57D-D743B508FFFC}" destId="{E1D4155F-2F16-4B0C-AF6A-7FF10A4A543C}" srcOrd="0" destOrd="0" presId="urn:microsoft.com/office/officeart/2005/8/layout/orgChart1"/>
    <dgm:cxn modelId="{5B8FFB5F-7421-4306-9A86-07F224317E1E}" type="presOf" srcId="{C8417C5A-CCD3-4432-A0A2-2363F439F71B}" destId="{188CFDC5-6E90-4F36-AADE-61B4BADF4F4F}" srcOrd="0" destOrd="0" presId="urn:microsoft.com/office/officeart/2005/8/layout/orgChart1"/>
    <dgm:cxn modelId="{11876442-9EE4-4B96-BC85-4D19A9476845}" type="presOf" srcId="{278A373E-AF17-4A79-AC59-232490AAF8B2}" destId="{F4C6E875-55DF-43BC-85CC-5775A01D0159}" srcOrd="0" destOrd="0" presId="urn:microsoft.com/office/officeart/2005/8/layout/orgChart1"/>
    <dgm:cxn modelId="{E74D4144-5BDE-4BE5-B367-F210A4D45460}" type="presOf" srcId="{FBFEA384-983D-4862-BCED-99D01D3A1320}" destId="{48143A78-ACE5-4984-AEB2-B176A4561430}" srcOrd="0" destOrd="0" presId="urn:microsoft.com/office/officeart/2005/8/layout/orgChart1"/>
    <dgm:cxn modelId="{FAF53165-9ED7-4070-AA75-C85084BA1ADC}" type="presOf" srcId="{97907725-6357-4208-99A7-2CAC1937E277}" destId="{2266D5A7-0F7D-4182-ABDA-0BAD0BF00605}" srcOrd="0" destOrd="0" presId="urn:microsoft.com/office/officeart/2005/8/layout/orgChart1"/>
    <dgm:cxn modelId="{4F30BB67-13A0-42C9-B283-3264E9271951}" srcId="{B2E59B35-CB0D-4B4D-BFB9-CEA0657559F2}" destId="{048A57E2-0F33-4D27-A6E8-EF36DF36134B}" srcOrd="1" destOrd="0" parTransId="{E79A6D68-91D5-4A82-8396-476FA412A1DC}" sibTransId="{D7063127-5449-4CFA-AF47-EE261CABFE3A}"/>
    <dgm:cxn modelId="{45BB7948-2052-4770-BE4C-7F285398AE95}" srcId="{B2E59B35-CB0D-4B4D-BFB9-CEA0657559F2}" destId="{97907725-6357-4208-99A7-2CAC1937E277}" srcOrd="3" destOrd="0" parTransId="{FD453162-318B-4CBA-B814-6C7E67C1C9A0}" sibTransId="{5E949049-FC28-45EB-A521-546BE158517A}"/>
    <dgm:cxn modelId="{7FFFD868-04A0-40C4-967A-E24FF9D82DDC}" type="presOf" srcId="{FD453162-318B-4CBA-B814-6C7E67C1C9A0}" destId="{9A6CF207-D941-49DA-B8AC-B6AA1161058D}" srcOrd="0" destOrd="0" presId="urn:microsoft.com/office/officeart/2005/8/layout/orgChart1"/>
    <dgm:cxn modelId="{81164749-65AE-41DD-B1BA-0713F1D94966}" type="presOf" srcId="{30FE6A46-3B7D-487A-8A6B-9A3614E2CB31}" destId="{0B01C625-CF89-423E-8F21-19E8186AC043}" srcOrd="0" destOrd="0" presId="urn:microsoft.com/office/officeart/2005/8/layout/orgChart1"/>
    <dgm:cxn modelId="{42B4D84B-46E5-4637-9DBF-A27250801CBD}" type="presOf" srcId="{2BBAA1E5-619F-454D-8986-8CA2089A2A5A}" destId="{6A985CA0-50B1-49E0-B676-C929DAE9C8C3}" srcOrd="0" destOrd="0" presId="urn:microsoft.com/office/officeart/2005/8/layout/orgChart1"/>
    <dgm:cxn modelId="{F2C4D250-C2A2-4F97-8350-E99E0C83976D}" type="presOf" srcId="{21AB5689-9679-41FA-8D80-E5F5FF0BB987}" destId="{9FD662A4-7664-405A-B4CB-FEF6DFA1E248}" srcOrd="0" destOrd="0" presId="urn:microsoft.com/office/officeart/2005/8/layout/orgChart1"/>
    <dgm:cxn modelId="{0679FE70-3925-47A5-9F36-CE0ED7FD0037}" type="presOf" srcId="{76ABE6A6-861C-4977-A800-24F0021E66C3}" destId="{31E56B57-58AB-46D2-BFA7-DDB8C92E2993}" srcOrd="1" destOrd="0" presId="urn:microsoft.com/office/officeart/2005/8/layout/orgChart1"/>
    <dgm:cxn modelId="{25020F51-4CCD-40A3-B7CD-B47E64D0D7EA}" srcId="{B2E59B35-CB0D-4B4D-BFB9-CEA0657559F2}" destId="{4F5D610D-B750-411D-BA6F-880DAC9A795B}" srcOrd="2" destOrd="0" parTransId="{EE6BEA04-A381-41AA-AC09-5FA0AEF20971}" sibTransId="{E0B7F965-D6A6-4D25-9431-A844EC14570D}"/>
    <dgm:cxn modelId="{7AE56971-DF30-4E27-818B-1C1F7BF1935F}" srcId="{B2E59B35-CB0D-4B4D-BFB9-CEA0657559F2}" destId="{AEFF5380-92DF-4FA4-9DF8-E0BEDA8290FE}" srcOrd="7" destOrd="0" parTransId="{EA91EEE4-9666-41C4-A505-8BC312FD6395}" sibTransId="{45D82183-364C-4E31-9E61-6E66A1CD4685}"/>
    <dgm:cxn modelId="{89B56C51-0D16-4E7F-A1B8-28677C2A2593}" srcId="{A9958B92-5B30-493F-BCDF-821AA86DF122}" destId="{72005987-FB20-4B75-93EF-A3C3707F67E4}" srcOrd="3" destOrd="0" parTransId="{7B231884-E9A7-4F19-B7BD-5A486EA7A936}" sibTransId="{462DA979-FFE0-4477-AD3E-16F66A52787D}"/>
    <dgm:cxn modelId="{4403C451-C058-4585-BF6E-A13E37AEE87C}" type="presOf" srcId="{7A4C286C-9376-4A8A-8BC4-B1630C8116D1}" destId="{F1F62514-D023-434E-A6AE-47730170F8B6}" srcOrd="0" destOrd="0" presId="urn:microsoft.com/office/officeart/2005/8/layout/orgChart1"/>
    <dgm:cxn modelId="{48105153-3DD4-473F-ABAF-6C352C7E3BFA}" type="presOf" srcId="{F42FBEBC-F2DD-4F5F-96E1-023F67720734}" destId="{06F7CCFB-A7E3-433A-A1C9-808C3D3BC32E}" srcOrd="1" destOrd="0" presId="urn:microsoft.com/office/officeart/2005/8/layout/orgChart1"/>
    <dgm:cxn modelId="{32BAA074-9859-403F-AB5B-748E25BF5DA8}" type="presOf" srcId="{7C031540-3937-4AA6-BFED-9A10E150B791}" destId="{A1BAFF49-3206-447A-8D6E-B23BBDDF9636}" srcOrd="0" destOrd="0" presId="urn:microsoft.com/office/officeart/2005/8/layout/orgChart1"/>
    <dgm:cxn modelId="{C95DA675-BAA4-47A3-B164-B2DED44926A3}" type="presOf" srcId="{7FCBB725-564A-4D36-B8F9-E05C69CF7180}" destId="{C28E6437-E043-429F-860A-2B5EFE28C77D}" srcOrd="0" destOrd="0" presId="urn:microsoft.com/office/officeart/2005/8/layout/orgChart1"/>
    <dgm:cxn modelId="{BF790776-4BD6-424F-AC78-47D165954190}" srcId="{568525D2-AF5E-4571-A7F7-670D4AFAA671}" destId="{679E7EF3-B655-4A43-A57F-2D9F338A9C19}" srcOrd="0" destOrd="0" parTransId="{3056923D-711B-422B-A60F-DA1B22513120}" sibTransId="{4D01D4E8-0423-447B-914E-5BEC0AE77121}"/>
    <dgm:cxn modelId="{F63F4078-B607-45F0-98D1-1C3AC54BBC07}" type="presOf" srcId="{6BFBC856-392E-45EC-A8C6-83D4C888AF55}" destId="{60B7EA3C-9174-4F8C-939A-F72775D13E0C}" srcOrd="1" destOrd="0" presId="urn:microsoft.com/office/officeart/2005/8/layout/orgChart1"/>
    <dgm:cxn modelId="{11320D59-E441-4766-9748-1CA64439FE2D}" type="presOf" srcId="{048A57E2-0F33-4D27-A6E8-EF36DF36134B}" destId="{BFC3FFE8-90C9-49D9-88AA-E9FC45D31D22}" srcOrd="1" destOrd="0" presId="urn:microsoft.com/office/officeart/2005/8/layout/orgChart1"/>
    <dgm:cxn modelId="{2DE6B55A-333B-47A7-AA23-07DF2606E708}" type="presOf" srcId="{A6F719AF-1114-4727-92F1-FBA8FCFBD51E}" destId="{B157A35E-28DA-4AD0-9911-CF020C607C54}" srcOrd="0" destOrd="0" presId="urn:microsoft.com/office/officeart/2005/8/layout/orgChart1"/>
    <dgm:cxn modelId="{08C0EF5A-A35D-4238-AB2C-7C0DE544C22A}" srcId="{B2E59B35-CB0D-4B4D-BFB9-CEA0657559F2}" destId="{D9847A28-A144-4486-83C7-3B872343EB1A}" srcOrd="0" destOrd="0" parTransId="{563DE3C8-5AFE-48E9-BFFF-D1CE2CFBC7B3}" sibTransId="{8CC9AC6B-672A-41F8-8123-BBFC2669DE00}"/>
    <dgm:cxn modelId="{6315157C-053D-45E7-A33F-602F8893DBBB}" type="presOf" srcId="{6201CF81-ADF6-4D1C-BEFA-11FDF9C6914D}" destId="{E5BD2419-ADD7-438A-B5B8-37FD574043A6}" srcOrd="1" destOrd="0" presId="urn:microsoft.com/office/officeart/2005/8/layout/orgChart1"/>
    <dgm:cxn modelId="{7ECAB57C-95A6-42FA-9A37-DEB41C5BAAA8}" srcId="{B2E59B35-CB0D-4B4D-BFB9-CEA0657559F2}" destId="{A9958B92-5B30-493F-BCDF-821AA86DF122}" srcOrd="9" destOrd="0" parTransId="{29A85291-AC0D-4E8B-B57D-DD583AA06E49}" sibTransId="{1075E826-2B94-448E-B0C3-067EE1C20ED0}"/>
    <dgm:cxn modelId="{918CD07E-2915-4F7E-B095-0B85B6D34231}" srcId="{A9958B92-5B30-493F-BCDF-821AA86DF122}" destId="{6BFBC856-392E-45EC-A8C6-83D4C888AF55}" srcOrd="2" destOrd="0" parTransId="{FE504B88-58C2-4E7E-B9B1-BA3F5DB7CA10}" sibTransId="{DD5AD26D-3E32-4ECF-851D-BFB1835D9AF1}"/>
    <dgm:cxn modelId="{ABE00B80-50BC-46EA-9AD4-B4EBAD462654}" type="presOf" srcId="{4F5D610D-B750-411D-BA6F-880DAC9A795B}" destId="{78B45AA4-FE5D-4970-BE19-4179CD0BC99D}" srcOrd="1" destOrd="0" presId="urn:microsoft.com/office/officeart/2005/8/layout/orgChart1"/>
    <dgm:cxn modelId="{CC7BFC80-1B9F-4DFF-A237-244A13F9C1D7}" type="presOf" srcId="{679E7EF3-B655-4A43-A57F-2D9F338A9C19}" destId="{3312D934-145F-4922-87DD-353F0DFFB719}" srcOrd="1" destOrd="0" presId="urn:microsoft.com/office/officeart/2005/8/layout/orgChart1"/>
    <dgm:cxn modelId="{863D3B82-BB57-471E-BEBF-754B00CB5C76}" type="presOf" srcId="{278A373E-AF17-4A79-AC59-232490AAF8B2}" destId="{1521DA41-3839-499D-A37F-660942410E11}" srcOrd="1" destOrd="0" presId="urn:microsoft.com/office/officeart/2005/8/layout/orgChart1"/>
    <dgm:cxn modelId="{88554584-AD4D-49D7-89ED-394E0E67AA1B}" type="presOf" srcId="{1A7A513F-51B7-4F23-81B5-ABB912417FB2}" destId="{54906746-8BB4-406C-AD92-AC839C59CD86}" srcOrd="1" destOrd="0" presId="urn:microsoft.com/office/officeart/2005/8/layout/orgChart1"/>
    <dgm:cxn modelId="{ED23F384-7A2B-4D00-BE7A-E6C0E14B084B}" type="presOf" srcId="{679E7EF3-B655-4A43-A57F-2D9F338A9C19}" destId="{9226B10C-0870-44D7-BB71-29B64CAC4B7B}" srcOrd="0" destOrd="0" presId="urn:microsoft.com/office/officeart/2005/8/layout/orgChart1"/>
    <dgm:cxn modelId="{22006488-0226-4C41-B061-A0E61713D90D}" srcId="{B2E59B35-CB0D-4B4D-BFB9-CEA0657559F2}" destId="{6201CF81-ADF6-4D1C-BEFA-11FDF9C6914D}" srcOrd="5" destOrd="0" parTransId="{4DA9DED8-8789-4BD5-9FCE-C5F701FD9922}" sibTransId="{97726C2A-D65F-485E-BEF7-2B6C29E8DE2F}"/>
    <dgm:cxn modelId="{3D65438B-A69F-4E20-8446-844578ED20B7}" type="presOf" srcId="{51966778-68B8-42CE-8285-77337674B5AD}" destId="{C3FCD8DE-DA48-47E1-83D5-9409555F873C}" srcOrd="1" destOrd="0" presId="urn:microsoft.com/office/officeart/2005/8/layout/orgChart1"/>
    <dgm:cxn modelId="{1CD6C98C-B531-44AB-8504-4047D2EAC5BE}" srcId="{4F5D610D-B750-411D-BA6F-880DAC9A795B}" destId="{93653503-834F-48BD-BB41-BA2C28E56784}" srcOrd="2" destOrd="0" parTransId="{FBFEA384-983D-4862-BCED-99D01D3A1320}" sibTransId="{E06520C0-B3A8-4731-9634-72DAD789BD9B}"/>
    <dgm:cxn modelId="{B5C7628E-74D4-4008-9D5E-58D7E5912F6B}" type="presOf" srcId="{C57F11FE-6785-4650-BC80-2B456707E445}" destId="{92C3B1BE-198E-40CD-98BB-E43BE2708364}" srcOrd="0" destOrd="0" presId="urn:microsoft.com/office/officeart/2005/8/layout/orgChart1"/>
    <dgm:cxn modelId="{0A1D5B92-B93E-4BBF-B038-C9EDE933CFCE}" type="presOf" srcId="{1A7A513F-51B7-4F23-81B5-ABB912417FB2}" destId="{BF9ED182-31C0-4061-B893-E3E139A525C2}" srcOrd="0" destOrd="0" presId="urn:microsoft.com/office/officeart/2005/8/layout/orgChart1"/>
    <dgm:cxn modelId="{66BDB492-9A4F-43C5-B31D-D1F935FF55AE}" type="presOf" srcId="{6D0D2247-7D9B-4D93-B4EF-E31ADA214BAF}" destId="{DC1DD9B8-E8CA-405B-937B-B3B4BAF0AA13}" srcOrd="0" destOrd="0" presId="urn:microsoft.com/office/officeart/2005/8/layout/orgChart1"/>
    <dgm:cxn modelId="{32B8DB94-E85D-45B7-83DD-43D988CFB65C}" type="presOf" srcId="{B2E59B35-CB0D-4B4D-BFB9-CEA0657559F2}" destId="{DA869153-09E5-4ABB-8E8B-05D021ECD59E}" srcOrd="0" destOrd="0" presId="urn:microsoft.com/office/officeart/2005/8/layout/orgChart1"/>
    <dgm:cxn modelId="{160CAF96-B09D-4927-AF7C-4E9409EB08E5}" type="presOf" srcId="{048A57E2-0F33-4D27-A6E8-EF36DF36134B}" destId="{535FF4F9-70C5-4BEE-8D8A-BB7DE7897273}" srcOrd="0" destOrd="0" presId="urn:microsoft.com/office/officeart/2005/8/layout/orgChart1"/>
    <dgm:cxn modelId="{00D32699-2A60-43F6-BD5F-37B690BD66C0}" srcId="{97907725-6357-4208-99A7-2CAC1937E277}" destId="{A7C4EFD0-A880-4B60-A366-54DF8DE4A991}" srcOrd="1" destOrd="0" parTransId="{7BACCB99-C581-4E35-8A74-E59ADE053400}" sibTransId="{1F7C3CB2-7697-4436-91CA-65D43C612CC4}"/>
    <dgm:cxn modelId="{66CD6E9A-B398-4DD3-BC12-E1EBBF19C2E3}" type="presOf" srcId="{FE504B88-58C2-4E7E-B9B1-BA3F5DB7CA10}" destId="{71A021A8-2C42-4144-AB65-A4449E017778}" srcOrd="0" destOrd="0" presId="urn:microsoft.com/office/officeart/2005/8/layout/orgChart1"/>
    <dgm:cxn modelId="{604A829A-E38F-4976-B768-E57C3C53D32F}" srcId="{16A5D553-E5F9-4CFA-AD16-591935C5BAF5}" destId="{C8417C5A-CCD3-4432-A0A2-2363F439F71B}" srcOrd="0" destOrd="0" parTransId="{7A4C286C-9376-4A8A-8BC4-B1630C8116D1}" sibTransId="{625AAFE5-B9E8-4D3C-82B9-4C62BA524820}"/>
    <dgm:cxn modelId="{A7156D9C-8564-42D6-A3CD-CD9F6A99727E}" type="presOf" srcId="{4F5D610D-B750-411D-BA6F-880DAC9A795B}" destId="{467DD19C-34CF-4FFF-89FD-D537DFD4A3A8}" srcOrd="0" destOrd="0" presId="urn:microsoft.com/office/officeart/2005/8/layout/orgChart1"/>
    <dgm:cxn modelId="{1C482E9F-FE9E-4446-A027-91787EAC553D}" type="presOf" srcId="{29A85291-AC0D-4E8B-B57D-DD583AA06E49}" destId="{2DCBFF13-B9E8-4BA0-ADAB-6D4DB7432CCB}" srcOrd="0" destOrd="0" presId="urn:microsoft.com/office/officeart/2005/8/layout/orgChart1"/>
    <dgm:cxn modelId="{B479D69F-0FD2-48AC-BF5E-6289D964D2E8}" type="presOf" srcId="{0352B346-C297-4AB0-97BA-9447FE320448}" destId="{563B1E59-A26F-4C3C-8DD6-453A5E1F05B5}" srcOrd="0" destOrd="0" presId="urn:microsoft.com/office/officeart/2005/8/layout/orgChart1"/>
    <dgm:cxn modelId="{A2355DA1-AEBA-44CB-91FD-423537FA0892}" type="presOf" srcId="{6201CF81-ADF6-4D1C-BEFA-11FDF9C6914D}" destId="{30E0ADC0-7F61-49A1-A320-8C168303B921}" srcOrd="0" destOrd="0" presId="urn:microsoft.com/office/officeart/2005/8/layout/orgChart1"/>
    <dgm:cxn modelId="{05A506A4-F2E2-4DA3-9928-F22E4AAD9107}" type="presOf" srcId="{7FCBB725-564A-4D36-B8F9-E05C69CF7180}" destId="{3476F50B-B66E-4298-811F-211F31DCE7EA}" srcOrd="1" destOrd="0" presId="urn:microsoft.com/office/officeart/2005/8/layout/orgChart1"/>
    <dgm:cxn modelId="{8C7B3DA4-9E1C-4777-B2F1-3FBD02454A07}" srcId="{97907725-6357-4208-99A7-2CAC1937E277}" destId="{90F4B3DE-4816-459B-89C2-69384F6FF931}" srcOrd="0" destOrd="0" parTransId="{A6F719AF-1114-4727-92F1-FBA8FCFBD51E}" sibTransId="{67E2AE53-E675-4F65-B85E-4B25C359BD66}"/>
    <dgm:cxn modelId="{3FDECAA4-EB68-402F-8973-A29E595B1069}" type="presOf" srcId="{D65A2ACA-1507-4CF9-B40F-8682B4A1AACB}" destId="{F981F3B3-3F6E-41A6-A6A9-9F04C265A3AF}" srcOrd="0" destOrd="0" presId="urn:microsoft.com/office/officeart/2005/8/layout/orgChart1"/>
    <dgm:cxn modelId="{15E7CAAA-5327-48DA-A263-DEBA652614A0}" type="presOf" srcId="{B2E59B35-CB0D-4B4D-BFB9-CEA0657559F2}" destId="{23938BD0-85B0-443E-82AC-9198B01F4717}" srcOrd="1" destOrd="0" presId="urn:microsoft.com/office/officeart/2005/8/layout/orgChart1"/>
    <dgm:cxn modelId="{4A1DD1AB-55A4-4462-A583-AA3A927E0C5E}" type="presOf" srcId="{76ABE6A6-861C-4977-A800-24F0021E66C3}" destId="{73550061-2D8F-4A5D-B47D-DEFBACF9F752}" srcOrd="0" destOrd="0" presId="urn:microsoft.com/office/officeart/2005/8/layout/orgChart1"/>
    <dgm:cxn modelId="{D66417B1-13CB-40ED-8F9A-6DCAFC6DC96F}" type="presOf" srcId="{72005987-FB20-4B75-93EF-A3C3707F67E4}" destId="{0EEA082C-2F18-4B11-A917-17325787F10D}" srcOrd="1" destOrd="0" presId="urn:microsoft.com/office/officeart/2005/8/layout/orgChart1"/>
    <dgm:cxn modelId="{FE2421B1-AFF4-41C2-8A85-BDF8E9A994CB}" type="presOf" srcId="{97907725-6357-4208-99A7-2CAC1937E277}" destId="{0D697BF7-C4F3-4A86-A993-C7DF3E3FB37D}" srcOrd="1" destOrd="0" presId="urn:microsoft.com/office/officeart/2005/8/layout/orgChart1"/>
    <dgm:cxn modelId="{FAD5A2B1-E78F-442A-AEF5-9A68B0B4F520}" srcId="{21AB5689-9679-41FA-8D80-E5F5FF0BB987}" destId="{18C7D201-BBB3-49D3-93A8-26829AC3577E}" srcOrd="0" destOrd="0" parTransId="{7C031540-3937-4AA6-BFED-9A10E150B791}" sibTransId="{D566A328-EEA9-4A51-8E61-F4C166BC32F8}"/>
    <dgm:cxn modelId="{8EE89BB4-14C3-4C4F-B4C6-D8A6CD7E6B89}" type="presOf" srcId="{0352B346-C297-4AB0-97BA-9447FE320448}" destId="{8A3482D2-B9D6-470A-9F09-36612426489F}" srcOrd="1" destOrd="0" presId="urn:microsoft.com/office/officeart/2005/8/layout/orgChart1"/>
    <dgm:cxn modelId="{0F45D9B4-7113-4A6D-8126-3B9660A4552A}" srcId="{4F5D610D-B750-411D-BA6F-880DAC9A795B}" destId="{30FE6A46-3B7D-487A-8A6B-9A3614E2CB31}" srcOrd="0" destOrd="0" parTransId="{CF4609B5-DAE4-4024-9C91-FCAC03B8EEE3}" sibTransId="{6A4BDF49-A227-4018-A81F-C5F894348EAF}"/>
    <dgm:cxn modelId="{D14203B7-3597-4765-BC9A-B2C0634A79FE}" srcId="{A9958B92-5B30-493F-BCDF-821AA86DF122}" destId="{1A7A513F-51B7-4F23-81B5-ABB912417FB2}" srcOrd="4" destOrd="0" parTransId="{D77193DE-02F4-4DE8-8DBB-E4F4F69B9D0A}" sibTransId="{22076453-682D-4D32-BB3A-72ACE4022FC0}"/>
    <dgm:cxn modelId="{F6FD94B8-A3C5-49DA-93D2-3E6A733DC0D9}" type="presOf" srcId="{72005987-FB20-4B75-93EF-A3C3707F67E4}" destId="{EB58636D-DE97-4776-A7A6-A1C797B41894}" srcOrd="0" destOrd="0" presId="urn:microsoft.com/office/officeart/2005/8/layout/orgChart1"/>
    <dgm:cxn modelId="{4B2010B9-BC26-4535-B695-92EC4100E387}" type="presOf" srcId="{568525D2-AF5E-4571-A7F7-670D4AFAA671}" destId="{8EDFD020-99BA-49B3-A4FA-50639876AFA6}" srcOrd="0" destOrd="0" presId="urn:microsoft.com/office/officeart/2005/8/layout/orgChart1"/>
    <dgm:cxn modelId="{E42FB0BA-1B1F-4EBA-8AF8-93A51BC57C33}" type="presOf" srcId="{865FF08A-EDC1-4D5B-B8CC-6F3DD43027B3}" destId="{2FD55DFA-6123-4940-8CE7-4A0DECEE017E}" srcOrd="1" destOrd="0" presId="urn:microsoft.com/office/officeart/2005/8/layout/orgChart1"/>
    <dgm:cxn modelId="{E521E6BE-A567-4554-9ACD-12E64FCF4F64}" type="presOf" srcId="{ABDD3F5E-3C48-4DF8-B3E9-7464E8E2E87B}" destId="{F9CDBB32-0151-4E9E-992C-59FD5980E03F}" srcOrd="0" destOrd="0" presId="urn:microsoft.com/office/officeart/2005/8/layout/orgChart1"/>
    <dgm:cxn modelId="{7337E6BF-1958-416C-AC27-FF7133DA2071}" type="presOf" srcId="{A9958B92-5B30-493F-BCDF-821AA86DF122}" destId="{0C2CBC75-DC45-41A5-82A6-84F5BF680D17}" srcOrd="1" destOrd="0" presId="urn:microsoft.com/office/officeart/2005/8/layout/orgChart1"/>
    <dgm:cxn modelId="{85A915C3-EA8B-4FE6-B4ED-A7F3C19594DA}" srcId="{D9847A28-A144-4486-83C7-3B872343EB1A}" destId="{278A373E-AF17-4A79-AC59-232490AAF8B2}" srcOrd="1" destOrd="0" parTransId="{5EBD6F2F-3B87-442D-B539-6B9A7B9138C2}" sibTransId="{A2400900-649E-4D3F-84B9-A4E246AB5D81}"/>
    <dgm:cxn modelId="{AB988EC7-1A51-4C1A-A429-B662C8DEA939}" type="presOf" srcId="{CF4609B5-DAE4-4024-9C91-FCAC03B8EEE3}" destId="{9594E2B0-95E3-4507-BF56-93A1D6DB98F2}" srcOrd="0" destOrd="0" presId="urn:microsoft.com/office/officeart/2005/8/layout/orgChart1"/>
    <dgm:cxn modelId="{CA96EEC8-3CF4-4142-A319-A30CEF4C526E}" type="presOf" srcId="{7B231884-E9A7-4F19-B7BD-5A486EA7A936}" destId="{E61BE8BA-0406-42D0-AFF2-820E3D88BCAD}" srcOrd="0" destOrd="0" presId="urn:microsoft.com/office/officeart/2005/8/layout/orgChart1"/>
    <dgm:cxn modelId="{38BF89CE-9F02-45CA-BEBB-E81C14793561}" type="presOf" srcId="{1B9E34C0-840A-434F-AA4D-9B3E6F46A46E}" destId="{CAECC273-9232-47DD-BC99-2E28997E9E63}" srcOrd="0" destOrd="0" presId="urn:microsoft.com/office/officeart/2005/8/layout/orgChart1"/>
    <dgm:cxn modelId="{952EA8D0-DEE3-4139-9C94-2AAF635C0524}" type="presOf" srcId="{563DE3C8-5AFE-48E9-BFFF-D1CE2CFBC7B3}" destId="{426BCA43-74F1-4533-8A27-4960C044E1D2}" srcOrd="0" destOrd="0" presId="urn:microsoft.com/office/officeart/2005/8/layout/orgChart1"/>
    <dgm:cxn modelId="{6B5012D1-04BE-41CF-9723-ACA8A2816BED}" type="presOf" srcId="{12F955F4-914D-4D97-ADEF-DF0138ED2725}" destId="{5A2CBE2E-9C7F-4F0D-9EF3-38A08037E8A1}" srcOrd="1" destOrd="0" presId="urn:microsoft.com/office/officeart/2005/8/layout/orgChart1"/>
    <dgm:cxn modelId="{33BD17D1-1CBD-4F9D-B479-B1407B030F3D}" type="presOf" srcId="{1D5467C5-3532-4D54-8F3A-F46D890B9FCE}" destId="{BB70E3DD-D050-4423-BA4D-AAB27A6A75D4}" srcOrd="0" destOrd="0" presId="urn:microsoft.com/office/officeart/2005/8/layout/orgChart1"/>
    <dgm:cxn modelId="{189FD2D2-BFCF-4626-9634-D61791D82AA0}" srcId="{B2E59B35-CB0D-4B4D-BFB9-CEA0657559F2}" destId="{21AB5689-9679-41FA-8D80-E5F5FF0BB987}" srcOrd="8" destOrd="0" parTransId="{C1D90C23-F33D-4A3B-A8AE-5DBC8BF89E7B}" sibTransId="{7E5D4711-B382-43D0-9E41-80BD446036C8}"/>
    <dgm:cxn modelId="{CA75EAD2-5C92-4288-95FC-00F044DB3BA2}" type="presOf" srcId="{18C7D201-BBB3-49D3-93A8-26829AC3577E}" destId="{3E510681-484E-4FAE-BF22-AD18491B2271}" srcOrd="0" destOrd="0" presId="urn:microsoft.com/office/officeart/2005/8/layout/orgChart1"/>
    <dgm:cxn modelId="{118C5AD4-E66D-48D3-85A0-044EB54EF589}" type="presOf" srcId="{865FF08A-EDC1-4D5B-B8CC-6F3DD43027B3}" destId="{32E316F7-C3A0-49C1-BCF7-478638BB7A91}" srcOrd="0" destOrd="0" presId="urn:microsoft.com/office/officeart/2005/8/layout/orgChart1"/>
    <dgm:cxn modelId="{E3708ED4-23B3-46F6-987D-F6711D08E141}" srcId="{048A57E2-0F33-4D27-A6E8-EF36DF36134B}" destId="{51966778-68B8-42CE-8285-77337674B5AD}" srcOrd="1" destOrd="0" parTransId="{74569D67-54B6-4D7B-9067-836B01A29350}" sibTransId="{D25FEB2A-DBCE-41F4-8F53-3B846B7C7EE1}"/>
    <dgm:cxn modelId="{03A6E2D5-DE40-4746-83F9-7A7772E9E2AA}" type="presOf" srcId="{D77193DE-02F4-4DE8-8DBB-E4F4F69B9D0A}" destId="{F8B74E07-847D-4818-AA09-55F5FAB510A0}" srcOrd="0" destOrd="0" presId="urn:microsoft.com/office/officeart/2005/8/layout/orgChart1"/>
    <dgm:cxn modelId="{6C407DDF-7CE6-4C55-B946-A5001B59CE81}" type="presOf" srcId="{21AB5689-9679-41FA-8D80-E5F5FF0BB987}" destId="{AB9AAB44-3E67-43DD-8A28-3BA43B4989DA}" srcOrd="1" destOrd="0" presId="urn:microsoft.com/office/officeart/2005/8/layout/orgChart1"/>
    <dgm:cxn modelId="{99AE95E1-606A-463F-93CF-C9733C0C13D2}" type="presOf" srcId="{3056923D-711B-422B-A60F-DA1B22513120}" destId="{968C1C8B-947D-4B0E-AF01-44935DC1EC03}" srcOrd="0" destOrd="0" presId="urn:microsoft.com/office/officeart/2005/8/layout/orgChart1"/>
    <dgm:cxn modelId="{0AF043E3-8940-491F-B5F2-53A54B0A4EB1}" srcId="{1B9E34C0-840A-434F-AA4D-9B3E6F46A46E}" destId="{B2E59B35-CB0D-4B4D-BFB9-CEA0657559F2}" srcOrd="0" destOrd="0" parTransId="{08BEA04A-62CB-4CF2-8CD6-B471905D12E1}" sibTransId="{CB7955F2-1B78-46C8-8E08-4CA86AB4EB2A}"/>
    <dgm:cxn modelId="{AF5E8BE7-0609-4CBB-9C59-A67E842D38F7}" type="presOf" srcId="{A9958B92-5B30-493F-BCDF-821AA86DF122}" destId="{24CF6CBA-BB09-4BC0-A3D1-18F9EDEED420}" srcOrd="0" destOrd="0" presId="urn:microsoft.com/office/officeart/2005/8/layout/orgChart1"/>
    <dgm:cxn modelId="{58F841E8-5B60-4C3D-BABA-610ABA84E62A}" type="presOf" srcId="{AEFF5380-92DF-4FA4-9DF8-E0BEDA8290FE}" destId="{7B99547A-B92D-4605-BEB3-6D1095E72585}" srcOrd="1" destOrd="0" presId="urn:microsoft.com/office/officeart/2005/8/layout/orgChart1"/>
    <dgm:cxn modelId="{EFA73FE9-3B50-4DBA-B51B-8F1D5C835ECF}" type="presOf" srcId="{DEBE0203-B836-492D-8CC6-CFC747E9E5CB}" destId="{B4FA75EA-A7F5-49B7-855C-D4090E3C64E6}" srcOrd="1" destOrd="0" presId="urn:microsoft.com/office/officeart/2005/8/layout/orgChart1"/>
    <dgm:cxn modelId="{234175E9-DA39-4170-863F-28E88B25C46E}" type="presOf" srcId="{16A5D553-E5F9-4CFA-AD16-591935C5BAF5}" destId="{7E819042-FA14-4D19-83EB-AF1BC3AB2206}" srcOrd="0" destOrd="0" presId="urn:microsoft.com/office/officeart/2005/8/layout/orgChart1"/>
    <dgm:cxn modelId="{B38D4CEB-829B-4814-843F-C3D66FCD94E0}" type="presOf" srcId="{93653503-834F-48BD-BB41-BA2C28E56784}" destId="{32BEF3BE-ACA8-4F5C-BC3D-11A408038AC6}" srcOrd="1" destOrd="0" presId="urn:microsoft.com/office/officeart/2005/8/layout/orgChart1"/>
    <dgm:cxn modelId="{15DAFEF2-1688-4088-A661-0B246E0A9A25}" type="presOf" srcId="{EA91EEE4-9666-41C4-A505-8BC312FD6395}" destId="{092AF63D-39F0-405D-BD9E-0F81E2974D7D}" srcOrd="0" destOrd="0" presId="urn:microsoft.com/office/officeart/2005/8/layout/orgChart1"/>
    <dgm:cxn modelId="{694E6EF3-6FE2-48C1-9F17-C1482377AD6E}" type="presOf" srcId="{E79A6D68-91D5-4A82-8396-476FA412A1DC}" destId="{68F29229-AAAE-480F-B0B0-332BEBFA38AE}" srcOrd="0" destOrd="0" presId="urn:microsoft.com/office/officeart/2005/8/layout/orgChart1"/>
    <dgm:cxn modelId="{9E4F88F4-96CA-48C4-8096-26E28B39AD93}" type="presOf" srcId="{C1D90C23-F33D-4A3B-A8AE-5DBC8BF89E7B}" destId="{90211151-9CE8-4E64-BE89-EADE57DEC352}" srcOrd="0" destOrd="0" presId="urn:microsoft.com/office/officeart/2005/8/layout/orgChart1"/>
    <dgm:cxn modelId="{AA5302F6-A09E-4A42-8049-CDD78F7E67DC}" srcId="{B2E59B35-CB0D-4B4D-BFB9-CEA0657559F2}" destId="{16A5D553-E5F9-4CFA-AD16-591935C5BAF5}" srcOrd="4" destOrd="0" parTransId="{867BA265-AD17-44A9-A57D-D743B508FFFC}" sibTransId="{48FACC6D-CC4A-45AF-9D77-0C5B7E844ED1}"/>
    <dgm:cxn modelId="{0C4015F6-41F4-44A4-A920-4DDEA8D4F82F}" srcId="{D9847A28-A144-4486-83C7-3B872343EB1A}" destId="{0CF4A5E5-1959-4B08-80B2-038520BF6442}" srcOrd="2" destOrd="0" parTransId="{1699BB13-621A-4D26-BB0D-577D6C0F592D}" sibTransId="{29B32DFD-F186-407D-92EF-4A36C05AE77D}"/>
    <dgm:cxn modelId="{B3515FF6-82E4-4E6D-94BE-724115A2F672}" type="presOf" srcId="{0CF4A5E5-1959-4B08-80B2-038520BF6442}" destId="{F7506397-418E-49CC-A1DE-A5621924E09E}" srcOrd="0" destOrd="0" presId="urn:microsoft.com/office/officeart/2005/8/layout/orgChart1"/>
    <dgm:cxn modelId="{849335FC-14E6-440C-A1EA-820E307F40F2}" type="presOf" srcId="{30FE6A46-3B7D-487A-8A6B-9A3614E2CB31}" destId="{5DBA2796-ADA7-44F2-9D17-985411E91031}" srcOrd="1" destOrd="0" presId="urn:microsoft.com/office/officeart/2005/8/layout/orgChart1"/>
    <dgm:cxn modelId="{CB536AFE-B054-44B9-BCCB-31249D9B64FE}" srcId="{048A57E2-0F33-4D27-A6E8-EF36DF36134B}" destId="{7FCBB725-564A-4D36-B8F9-E05C69CF7180}" srcOrd="0" destOrd="0" parTransId="{D65A2ACA-1507-4CF9-B40F-8682B4A1AACB}" sibTransId="{55C0E5B4-4239-4C8B-8E94-1AFA727BC895}"/>
    <dgm:cxn modelId="{1D6229FF-3017-46F7-8D4D-214793894529}" type="presOf" srcId="{18C7D201-BBB3-49D3-93A8-26829AC3577E}" destId="{73DB8CC1-BC9C-415D-9FCD-FA41688E21D3}" srcOrd="1" destOrd="0" presId="urn:microsoft.com/office/officeart/2005/8/layout/orgChart1"/>
    <dgm:cxn modelId="{93F02AFF-49CF-42F8-8537-200881EF11A7}" srcId="{D9847A28-A144-4486-83C7-3B872343EB1A}" destId="{865FF08A-EDC1-4D5B-B8CC-6F3DD43027B3}" srcOrd="0" destOrd="0" parTransId="{1D5467C5-3532-4D54-8F3A-F46D890B9FCE}" sibTransId="{4D79B6F0-24CA-4F27-9786-675DE1D1215D}"/>
    <dgm:cxn modelId="{DEEAD9EA-EFB7-4566-A1C1-FBEE888F09E5}" type="presParOf" srcId="{CAECC273-9232-47DD-BC99-2E28997E9E63}" destId="{F8C73A5F-C475-4D7F-85EE-C632EE26AA71}" srcOrd="0" destOrd="0" presId="urn:microsoft.com/office/officeart/2005/8/layout/orgChart1"/>
    <dgm:cxn modelId="{53D6FCF4-AD57-476F-B4F3-F0EDB698E881}" type="presParOf" srcId="{F8C73A5F-C475-4D7F-85EE-C632EE26AA71}" destId="{62530209-847E-45E1-9888-3E752A23986E}" srcOrd="0" destOrd="0" presId="urn:microsoft.com/office/officeart/2005/8/layout/orgChart1"/>
    <dgm:cxn modelId="{F4B9C826-A742-44DA-AFBF-2C15AC7D8A53}" type="presParOf" srcId="{62530209-847E-45E1-9888-3E752A23986E}" destId="{DA869153-09E5-4ABB-8E8B-05D021ECD59E}" srcOrd="0" destOrd="0" presId="urn:microsoft.com/office/officeart/2005/8/layout/orgChart1"/>
    <dgm:cxn modelId="{1F44F546-E2CC-4DAB-ACC5-403B3C17FB15}" type="presParOf" srcId="{62530209-847E-45E1-9888-3E752A23986E}" destId="{23938BD0-85B0-443E-82AC-9198B01F4717}" srcOrd="1" destOrd="0" presId="urn:microsoft.com/office/officeart/2005/8/layout/orgChart1"/>
    <dgm:cxn modelId="{1B6EC161-083D-473F-85D1-12AFF51B46BA}" type="presParOf" srcId="{F8C73A5F-C475-4D7F-85EE-C632EE26AA71}" destId="{0BBAE99D-8655-4747-A829-EF9A2CA7D791}" srcOrd="1" destOrd="0" presId="urn:microsoft.com/office/officeart/2005/8/layout/orgChart1"/>
    <dgm:cxn modelId="{1E23EB84-CD9A-4441-9A48-4ECC6B507CF0}" type="presParOf" srcId="{0BBAE99D-8655-4747-A829-EF9A2CA7D791}" destId="{426BCA43-74F1-4533-8A27-4960C044E1D2}" srcOrd="0" destOrd="0" presId="urn:microsoft.com/office/officeart/2005/8/layout/orgChart1"/>
    <dgm:cxn modelId="{BC62B2AD-05EE-4304-B0CA-9EF04CCFDB90}" type="presParOf" srcId="{0BBAE99D-8655-4747-A829-EF9A2CA7D791}" destId="{0447246E-6D67-4427-B25B-78EF21A86C97}" srcOrd="1" destOrd="0" presId="urn:microsoft.com/office/officeart/2005/8/layout/orgChart1"/>
    <dgm:cxn modelId="{33B45947-0445-4C49-AC8D-8254B5FF105A}" type="presParOf" srcId="{0447246E-6D67-4427-B25B-78EF21A86C97}" destId="{17FEFFBD-100B-4498-85CD-2BEAB74E0851}" srcOrd="0" destOrd="0" presId="urn:microsoft.com/office/officeart/2005/8/layout/orgChart1"/>
    <dgm:cxn modelId="{76062600-DE68-4FEA-9DF1-16EBCC5AE5F6}" type="presParOf" srcId="{17FEFFBD-100B-4498-85CD-2BEAB74E0851}" destId="{CF0C4BBB-8A50-43F9-BDD5-09F5691DDD0F}" srcOrd="0" destOrd="0" presId="urn:microsoft.com/office/officeart/2005/8/layout/orgChart1"/>
    <dgm:cxn modelId="{1DB2B658-65AA-4610-BD19-3EA6D7F74E4F}" type="presParOf" srcId="{17FEFFBD-100B-4498-85CD-2BEAB74E0851}" destId="{A6DDD824-DEDC-43E0-A88E-5E760615455A}" srcOrd="1" destOrd="0" presId="urn:microsoft.com/office/officeart/2005/8/layout/orgChart1"/>
    <dgm:cxn modelId="{2C53F2D9-CB2F-4A81-96D7-E2B5B42C3ACE}" type="presParOf" srcId="{0447246E-6D67-4427-B25B-78EF21A86C97}" destId="{5209EA2F-C517-45A9-94BC-3A2000576342}" srcOrd="1" destOrd="0" presId="urn:microsoft.com/office/officeart/2005/8/layout/orgChart1"/>
    <dgm:cxn modelId="{FC8FF150-D40D-453F-8016-E94DC12EC00C}" type="presParOf" srcId="{5209EA2F-C517-45A9-94BC-3A2000576342}" destId="{BB70E3DD-D050-4423-BA4D-AAB27A6A75D4}" srcOrd="0" destOrd="0" presId="urn:microsoft.com/office/officeart/2005/8/layout/orgChart1"/>
    <dgm:cxn modelId="{FC1F2C33-34C0-4779-B280-E99C216DA0AC}" type="presParOf" srcId="{5209EA2F-C517-45A9-94BC-3A2000576342}" destId="{53D0D47B-5C64-4FB9-BAA4-6B2CBF152039}" srcOrd="1" destOrd="0" presId="urn:microsoft.com/office/officeart/2005/8/layout/orgChart1"/>
    <dgm:cxn modelId="{46A76CB4-D3FB-4107-AF9C-04C94E45D157}" type="presParOf" srcId="{53D0D47B-5C64-4FB9-BAA4-6B2CBF152039}" destId="{924CA16D-B314-4399-8B09-DF512BD2BE93}" srcOrd="0" destOrd="0" presId="urn:microsoft.com/office/officeart/2005/8/layout/orgChart1"/>
    <dgm:cxn modelId="{649D26CF-AEC4-48CD-B79B-2D5D282886A4}" type="presParOf" srcId="{924CA16D-B314-4399-8B09-DF512BD2BE93}" destId="{32E316F7-C3A0-49C1-BCF7-478638BB7A91}" srcOrd="0" destOrd="0" presId="urn:microsoft.com/office/officeart/2005/8/layout/orgChart1"/>
    <dgm:cxn modelId="{375F3D2D-CD83-4399-B4FE-3F78A6C77766}" type="presParOf" srcId="{924CA16D-B314-4399-8B09-DF512BD2BE93}" destId="{2FD55DFA-6123-4940-8CE7-4A0DECEE017E}" srcOrd="1" destOrd="0" presId="urn:microsoft.com/office/officeart/2005/8/layout/orgChart1"/>
    <dgm:cxn modelId="{55693BA3-2BAE-487E-AF36-F7DBE845B30F}" type="presParOf" srcId="{53D0D47B-5C64-4FB9-BAA4-6B2CBF152039}" destId="{C92D4B28-47BA-4695-B20F-DFB0B2B3888B}" srcOrd="1" destOrd="0" presId="urn:microsoft.com/office/officeart/2005/8/layout/orgChart1"/>
    <dgm:cxn modelId="{868A4F8C-C6B8-4CD1-81F0-48F28679C992}" type="presParOf" srcId="{53D0D47B-5C64-4FB9-BAA4-6B2CBF152039}" destId="{7A3505F2-011E-4820-82D5-2D86675BA8B5}" srcOrd="2" destOrd="0" presId="urn:microsoft.com/office/officeart/2005/8/layout/orgChart1"/>
    <dgm:cxn modelId="{8A3791C7-42C1-45AC-9AE8-B3741EBA1A68}" type="presParOf" srcId="{5209EA2F-C517-45A9-94BC-3A2000576342}" destId="{38CD7D6A-BCC7-4A5B-8185-628010191049}" srcOrd="2" destOrd="0" presId="urn:microsoft.com/office/officeart/2005/8/layout/orgChart1"/>
    <dgm:cxn modelId="{993E27CF-E253-4A46-8429-CA178494D79B}" type="presParOf" srcId="{5209EA2F-C517-45A9-94BC-3A2000576342}" destId="{73F3C146-EA86-4E1A-859D-4C8F9E6F10AA}" srcOrd="3" destOrd="0" presId="urn:microsoft.com/office/officeart/2005/8/layout/orgChart1"/>
    <dgm:cxn modelId="{77F31DE4-0D8B-4B73-B0D1-72605F77E3F8}" type="presParOf" srcId="{73F3C146-EA86-4E1A-859D-4C8F9E6F10AA}" destId="{B483EE84-D024-428B-AABC-9C314CCA28E4}" srcOrd="0" destOrd="0" presId="urn:microsoft.com/office/officeart/2005/8/layout/orgChart1"/>
    <dgm:cxn modelId="{23CA5B96-6220-4A93-8165-FDBA219CDF50}" type="presParOf" srcId="{B483EE84-D024-428B-AABC-9C314CCA28E4}" destId="{F4C6E875-55DF-43BC-85CC-5775A01D0159}" srcOrd="0" destOrd="0" presId="urn:microsoft.com/office/officeart/2005/8/layout/orgChart1"/>
    <dgm:cxn modelId="{5DC6EE50-6B17-4112-BD52-D8154FD399B4}" type="presParOf" srcId="{B483EE84-D024-428B-AABC-9C314CCA28E4}" destId="{1521DA41-3839-499D-A37F-660942410E11}" srcOrd="1" destOrd="0" presId="urn:microsoft.com/office/officeart/2005/8/layout/orgChart1"/>
    <dgm:cxn modelId="{164EFF60-9262-4581-98AC-73FC435B9B4F}" type="presParOf" srcId="{73F3C146-EA86-4E1A-859D-4C8F9E6F10AA}" destId="{9424C659-699D-418B-861F-B6715C918F7B}" srcOrd="1" destOrd="0" presId="urn:microsoft.com/office/officeart/2005/8/layout/orgChart1"/>
    <dgm:cxn modelId="{4AB3A61D-B106-4AB5-AF0F-51841B84B2A3}" type="presParOf" srcId="{73F3C146-EA86-4E1A-859D-4C8F9E6F10AA}" destId="{0249F4B7-BBEB-4478-A8B8-8359BAB295D0}" srcOrd="2" destOrd="0" presId="urn:microsoft.com/office/officeart/2005/8/layout/orgChart1"/>
    <dgm:cxn modelId="{0FDD6C41-BADB-4F20-93B5-CE4AF96F980F}" type="presParOf" srcId="{5209EA2F-C517-45A9-94BC-3A2000576342}" destId="{F2ADFAF6-9D0B-4122-A7F5-6DFC850FB608}" srcOrd="4" destOrd="0" presId="urn:microsoft.com/office/officeart/2005/8/layout/orgChart1"/>
    <dgm:cxn modelId="{EF973F69-1655-4C27-8352-80F2D16AE20D}" type="presParOf" srcId="{5209EA2F-C517-45A9-94BC-3A2000576342}" destId="{C9EEA804-C621-41CB-8029-4222F831A8EB}" srcOrd="5" destOrd="0" presId="urn:microsoft.com/office/officeart/2005/8/layout/orgChart1"/>
    <dgm:cxn modelId="{15C07D1D-FA19-4312-831F-EB3A0E09C0BC}" type="presParOf" srcId="{C9EEA804-C621-41CB-8029-4222F831A8EB}" destId="{3C34D794-2951-4D75-8B0F-96DD0437D240}" srcOrd="0" destOrd="0" presId="urn:microsoft.com/office/officeart/2005/8/layout/orgChart1"/>
    <dgm:cxn modelId="{89EB8D84-32C6-46A4-B295-83C63A0AE67E}" type="presParOf" srcId="{3C34D794-2951-4D75-8B0F-96DD0437D240}" destId="{F7506397-418E-49CC-A1DE-A5621924E09E}" srcOrd="0" destOrd="0" presId="urn:microsoft.com/office/officeart/2005/8/layout/orgChart1"/>
    <dgm:cxn modelId="{8448AAE6-261B-46FC-B7EC-AE1AF418AE29}" type="presParOf" srcId="{3C34D794-2951-4D75-8B0F-96DD0437D240}" destId="{A1249F8E-CA5E-4178-85D3-A472DAE8A68B}" srcOrd="1" destOrd="0" presId="urn:microsoft.com/office/officeart/2005/8/layout/orgChart1"/>
    <dgm:cxn modelId="{CF9724D3-AF9D-4F98-8362-6A6E678ADE81}" type="presParOf" srcId="{C9EEA804-C621-41CB-8029-4222F831A8EB}" destId="{EE8FD6A7-53B0-4CD7-AA1E-5B9697DC7646}" srcOrd="1" destOrd="0" presId="urn:microsoft.com/office/officeart/2005/8/layout/orgChart1"/>
    <dgm:cxn modelId="{16839D5B-5AE6-4296-ACA4-211E17DD4040}" type="presParOf" srcId="{C9EEA804-C621-41CB-8029-4222F831A8EB}" destId="{40E60FFB-D37A-4A72-9C7A-0A9D14533FBE}" srcOrd="2" destOrd="0" presId="urn:microsoft.com/office/officeart/2005/8/layout/orgChart1"/>
    <dgm:cxn modelId="{FECB0639-5B72-4F26-8A25-DD6177AE02B2}" type="presParOf" srcId="{0447246E-6D67-4427-B25B-78EF21A86C97}" destId="{3D8551F8-CCD7-42EA-B17C-E972EDC1F214}" srcOrd="2" destOrd="0" presId="urn:microsoft.com/office/officeart/2005/8/layout/orgChart1"/>
    <dgm:cxn modelId="{04E6B9FC-6653-4C8F-865F-02C5CC265485}" type="presParOf" srcId="{0BBAE99D-8655-4747-A829-EF9A2CA7D791}" destId="{68F29229-AAAE-480F-B0B0-332BEBFA38AE}" srcOrd="2" destOrd="0" presId="urn:microsoft.com/office/officeart/2005/8/layout/orgChart1"/>
    <dgm:cxn modelId="{DC3DAA62-31C9-4F9C-B845-45970644FB0F}" type="presParOf" srcId="{0BBAE99D-8655-4747-A829-EF9A2CA7D791}" destId="{633E39E7-C599-4204-9A7D-DBA9B58297A0}" srcOrd="3" destOrd="0" presId="urn:microsoft.com/office/officeart/2005/8/layout/orgChart1"/>
    <dgm:cxn modelId="{00ECC3CB-8ED0-4E89-8EE7-2F8B4F12A94F}" type="presParOf" srcId="{633E39E7-C599-4204-9A7D-DBA9B58297A0}" destId="{F10DC256-1373-4021-A8BC-F1E6A3835A33}" srcOrd="0" destOrd="0" presId="urn:microsoft.com/office/officeart/2005/8/layout/orgChart1"/>
    <dgm:cxn modelId="{3E531C91-FDB1-4478-B41D-8BE2BD5952C9}" type="presParOf" srcId="{F10DC256-1373-4021-A8BC-F1E6A3835A33}" destId="{535FF4F9-70C5-4BEE-8D8A-BB7DE7897273}" srcOrd="0" destOrd="0" presId="urn:microsoft.com/office/officeart/2005/8/layout/orgChart1"/>
    <dgm:cxn modelId="{8306F006-58F8-47B8-831B-3BDEDCDE7F07}" type="presParOf" srcId="{F10DC256-1373-4021-A8BC-F1E6A3835A33}" destId="{BFC3FFE8-90C9-49D9-88AA-E9FC45D31D22}" srcOrd="1" destOrd="0" presId="urn:microsoft.com/office/officeart/2005/8/layout/orgChart1"/>
    <dgm:cxn modelId="{BC486192-A9BA-40D4-BD96-057A6FAC4736}" type="presParOf" srcId="{633E39E7-C599-4204-9A7D-DBA9B58297A0}" destId="{B189D97E-7394-47D2-889F-F28F9889F78E}" srcOrd="1" destOrd="0" presId="urn:microsoft.com/office/officeart/2005/8/layout/orgChart1"/>
    <dgm:cxn modelId="{50C41ECB-333F-4C64-8076-4E991797D6FC}" type="presParOf" srcId="{B189D97E-7394-47D2-889F-F28F9889F78E}" destId="{F981F3B3-3F6E-41A6-A6A9-9F04C265A3AF}" srcOrd="0" destOrd="0" presId="urn:microsoft.com/office/officeart/2005/8/layout/orgChart1"/>
    <dgm:cxn modelId="{4B683768-E55A-4CB6-B25C-20C14060EAB2}" type="presParOf" srcId="{B189D97E-7394-47D2-889F-F28F9889F78E}" destId="{A89FAA8F-A58D-457E-B6D1-2EB299932004}" srcOrd="1" destOrd="0" presId="urn:microsoft.com/office/officeart/2005/8/layout/orgChart1"/>
    <dgm:cxn modelId="{28EDF210-FDC1-4312-8721-33C9C349D370}" type="presParOf" srcId="{A89FAA8F-A58D-457E-B6D1-2EB299932004}" destId="{1281522F-CF7C-4967-BDB1-4F0EF0D1CF80}" srcOrd="0" destOrd="0" presId="urn:microsoft.com/office/officeart/2005/8/layout/orgChart1"/>
    <dgm:cxn modelId="{4E626356-92AF-4455-B73E-281FC81010B4}" type="presParOf" srcId="{1281522F-CF7C-4967-BDB1-4F0EF0D1CF80}" destId="{C28E6437-E043-429F-860A-2B5EFE28C77D}" srcOrd="0" destOrd="0" presId="urn:microsoft.com/office/officeart/2005/8/layout/orgChart1"/>
    <dgm:cxn modelId="{C87B79F2-958A-4B0B-B9C4-D2F61EE8DEAC}" type="presParOf" srcId="{1281522F-CF7C-4967-BDB1-4F0EF0D1CF80}" destId="{3476F50B-B66E-4298-811F-211F31DCE7EA}" srcOrd="1" destOrd="0" presId="urn:microsoft.com/office/officeart/2005/8/layout/orgChart1"/>
    <dgm:cxn modelId="{9773C3CA-6FB8-4A73-9C3F-A1E299483FB8}" type="presParOf" srcId="{A89FAA8F-A58D-457E-B6D1-2EB299932004}" destId="{90254D73-8E97-4138-AFC1-6AB24C7415F8}" srcOrd="1" destOrd="0" presId="urn:microsoft.com/office/officeart/2005/8/layout/orgChart1"/>
    <dgm:cxn modelId="{497F7AD3-449E-4D8D-B455-0FB3D752C850}" type="presParOf" srcId="{A89FAA8F-A58D-457E-B6D1-2EB299932004}" destId="{6D78015F-EE16-40BA-9E82-82B90E3F5E17}" srcOrd="2" destOrd="0" presId="urn:microsoft.com/office/officeart/2005/8/layout/orgChart1"/>
    <dgm:cxn modelId="{46037C26-CC29-4381-836A-1661B515C264}" type="presParOf" srcId="{B189D97E-7394-47D2-889F-F28F9889F78E}" destId="{F75186B7-FAA9-45E4-B52A-42D92C3318AC}" srcOrd="2" destOrd="0" presId="urn:microsoft.com/office/officeart/2005/8/layout/orgChart1"/>
    <dgm:cxn modelId="{CD6639D6-D3EB-4500-9D51-D79E9802047E}" type="presParOf" srcId="{B189D97E-7394-47D2-889F-F28F9889F78E}" destId="{2AA66680-54F2-46FE-A74E-C1F7A791BDB6}" srcOrd="3" destOrd="0" presId="urn:microsoft.com/office/officeart/2005/8/layout/orgChart1"/>
    <dgm:cxn modelId="{EC940D84-451D-4F97-A9FF-4F959D34CD98}" type="presParOf" srcId="{2AA66680-54F2-46FE-A74E-C1F7A791BDB6}" destId="{9985CB23-C0E6-458D-97F5-FDB44F2577F1}" srcOrd="0" destOrd="0" presId="urn:microsoft.com/office/officeart/2005/8/layout/orgChart1"/>
    <dgm:cxn modelId="{454606AD-BFB8-438B-8F35-100B09B53917}" type="presParOf" srcId="{9985CB23-C0E6-458D-97F5-FDB44F2577F1}" destId="{D185694B-FDA8-4122-AF82-2353DB3EF20B}" srcOrd="0" destOrd="0" presId="urn:microsoft.com/office/officeart/2005/8/layout/orgChart1"/>
    <dgm:cxn modelId="{7C72022A-6AF8-4381-850D-12AEB30DA665}" type="presParOf" srcId="{9985CB23-C0E6-458D-97F5-FDB44F2577F1}" destId="{C3FCD8DE-DA48-47E1-83D5-9409555F873C}" srcOrd="1" destOrd="0" presId="urn:microsoft.com/office/officeart/2005/8/layout/orgChart1"/>
    <dgm:cxn modelId="{6551334F-00CE-4758-8F81-C781230EE380}" type="presParOf" srcId="{2AA66680-54F2-46FE-A74E-C1F7A791BDB6}" destId="{5CB8C0D6-9543-40CB-BBB2-E602157D8543}" srcOrd="1" destOrd="0" presId="urn:microsoft.com/office/officeart/2005/8/layout/orgChart1"/>
    <dgm:cxn modelId="{E67C8031-D6DF-423E-A235-743EAB53F546}" type="presParOf" srcId="{2AA66680-54F2-46FE-A74E-C1F7A791BDB6}" destId="{6EB44D46-262D-4AAC-B1EB-23E5CAF12F68}" srcOrd="2" destOrd="0" presId="urn:microsoft.com/office/officeart/2005/8/layout/orgChart1"/>
    <dgm:cxn modelId="{8C4F93C0-E29C-4634-AAA2-5DD73598696F}" type="presParOf" srcId="{633E39E7-C599-4204-9A7D-DBA9B58297A0}" destId="{8C8C4C47-3B39-4844-B397-EE78560E795F}" srcOrd="2" destOrd="0" presId="urn:microsoft.com/office/officeart/2005/8/layout/orgChart1"/>
    <dgm:cxn modelId="{044910AB-B8A4-481B-8823-91D10C0934B6}" type="presParOf" srcId="{0BBAE99D-8655-4747-A829-EF9A2CA7D791}" destId="{7FC58ABD-C5B6-4E24-B11C-6D30DC1EF422}" srcOrd="4" destOrd="0" presId="urn:microsoft.com/office/officeart/2005/8/layout/orgChart1"/>
    <dgm:cxn modelId="{8D2890B2-1FE5-494B-B243-57EADB8B1559}" type="presParOf" srcId="{0BBAE99D-8655-4747-A829-EF9A2CA7D791}" destId="{D6F7F35E-5623-45F1-ACC2-26022D072727}" srcOrd="5" destOrd="0" presId="urn:microsoft.com/office/officeart/2005/8/layout/orgChart1"/>
    <dgm:cxn modelId="{43F01DF9-0472-4050-A831-72B1569BB7CE}" type="presParOf" srcId="{D6F7F35E-5623-45F1-ACC2-26022D072727}" destId="{A9B98329-358C-4D6E-A843-D82578276DCA}" srcOrd="0" destOrd="0" presId="urn:microsoft.com/office/officeart/2005/8/layout/orgChart1"/>
    <dgm:cxn modelId="{D836ACD5-9A01-4625-B4F3-70AB0EC1D371}" type="presParOf" srcId="{A9B98329-358C-4D6E-A843-D82578276DCA}" destId="{467DD19C-34CF-4FFF-89FD-D537DFD4A3A8}" srcOrd="0" destOrd="0" presId="urn:microsoft.com/office/officeart/2005/8/layout/orgChart1"/>
    <dgm:cxn modelId="{DE86D397-11B3-4CDB-BE47-8DC57C82CB7C}" type="presParOf" srcId="{A9B98329-358C-4D6E-A843-D82578276DCA}" destId="{78B45AA4-FE5D-4970-BE19-4179CD0BC99D}" srcOrd="1" destOrd="0" presId="urn:microsoft.com/office/officeart/2005/8/layout/orgChart1"/>
    <dgm:cxn modelId="{3B8E50E5-E8A5-40B3-BF3C-4166D853C680}" type="presParOf" srcId="{D6F7F35E-5623-45F1-ACC2-26022D072727}" destId="{90A332BB-1C6D-409F-AB96-5A22B572B7E6}" srcOrd="1" destOrd="0" presId="urn:microsoft.com/office/officeart/2005/8/layout/orgChart1"/>
    <dgm:cxn modelId="{B89EE44C-D0A7-4F76-9696-C8E3D72668AE}" type="presParOf" srcId="{90A332BB-1C6D-409F-AB96-5A22B572B7E6}" destId="{9594E2B0-95E3-4507-BF56-93A1D6DB98F2}" srcOrd="0" destOrd="0" presId="urn:microsoft.com/office/officeart/2005/8/layout/orgChart1"/>
    <dgm:cxn modelId="{003BC3A8-0EB6-46AB-A12E-46EE88731F88}" type="presParOf" srcId="{90A332BB-1C6D-409F-AB96-5A22B572B7E6}" destId="{62A6B682-7185-49F3-AAE4-05A031C4A096}" srcOrd="1" destOrd="0" presId="urn:microsoft.com/office/officeart/2005/8/layout/orgChart1"/>
    <dgm:cxn modelId="{E8B68D73-ECD4-4F91-BDA0-23E19ACEC8CE}" type="presParOf" srcId="{62A6B682-7185-49F3-AAE4-05A031C4A096}" destId="{516AB3B4-CFDE-4BF8-A90C-F43620251840}" srcOrd="0" destOrd="0" presId="urn:microsoft.com/office/officeart/2005/8/layout/orgChart1"/>
    <dgm:cxn modelId="{FC5E9EFB-28B3-46D1-9AED-F3620B8DC8FF}" type="presParOf" srcId="{516AB3B4-CFDE-4BF8-A90C-F43620251840}" destId="{0B01C625-CF89-423E-8F21-19E8186AC043}" srcOrd="0" destOrd="0" presId="urn:microsoft.com/office/officeart/2005/8/layout/orgChart1"/>
    <dgm:cxn modelId="{EFBD122F-AEF0-4DF6-A9FE-04254C6D5E6A}" type="presParOf" srcId="{516AB3B4-CFDE-4BF8-A90C-F43620251840}" destId="{5DBA2796-ADA7-44F2-9D17-985411E91031}" srcOrd="1" destOrd="0" presId="urn:microsoft.com/office/officeart/2005/8/layout/orgChart1"/>
    <dgm:cxn modelId="{501F2F06-ECE0-499C-906E-5AAF5D0B9156}" type="presParOf" srcId="{62A6B682-7185-49F3-AAE4-05A031C4A096}" destId="{FDAE3200-425F-4454-95BE-03BF505DBD4E}" srcOrd="1" destOrd="0" presId="urn:microsoft.com/office/officeart/2005/8/layout/orgChart1"/>
    <dgm:cxn modelId="{7AC8DBA8-F3DE-494D-A455-826C6D673EE6}" type="presParOf" srcId="{62A6B682-7185-49F3-AAE4-05A031C4A096}" destId="{6FCC6C38-C02D-4D3E-A494-D65C6BC98786}" srcOrd="2" destOrd="0" presId="urn:microsoft.com/office/officeart/2005/8/layout/orgChart1"/>
    <dgm:cxn modelId="{81735BEF-1CF4-442A-B686-FEFF5B447D4E}" type="presParOf" srcId="{90A332BB-1C6D-409F-AB96-5A22B572B7E6}" destId="{92C3B1BE-198E-40CD-98BB-E43BE2708364}" srcOrd="2" destOrd="0" presId="urn:microsoft.com/office/officeart/2005/8/layout/orgChart1"/>
    <dgm:cxn modelId="{4470C1D3-DBE2-4F7B-8137-97E504F10873}" type="presParOf" srcId="{90A332BB-1C6D-409F-AB96-5A22B572B7E6}" destId="{43EFED3E-0172-4579-B301-32D47076F0EE}" srcOrd="3" destOrd="0" presId="urn:microsoft.com/office/officeart/2005/8/layout/orgChart1"/>
    <dgm:cxn modelId="{94D80C22-635A-4D70-830D-8C303DABFE62}" type="presParOf" srcId="{43EFED3E-0172-4579-B301-32D47076F0EE}" destId="{0CF20E08-3C6D-4F20-8FF3-E911467982D9}" srcOrd="0" destOrd="0" presId="urn:microsoft.com/office/officeart/2005/8/layout/orgChart1"/>
    <dgm:cxn modelId="{5A3F1A08-A6AD-4892-88CA-2D4464BAAEF1}" type="presParOf" srcId="{0CF20E08-3C6D-4F20-8FF3-E911467982D9}" destId="{4B02AE62-BE8E-4DE1-8A89-ECFE2ADD669B}" srcOrd="0" destOrd="0" presId="urn:microsoft.com/office/officeart/2005/8/layout/orgChart1"/>
    <dgm:cxn modelId="{E5AD3E4D-303F-40F0-ADCB-82F9414B6490}" type="presParOf" srcId="{0CF20E08-3C6D-4F20-8FF3-E911467982D9}" destId="{B4FA75EA-A7F5-49B7-855C-D4090E3C64E6}" srcOrd="1" destOrd="0" presId="urn:microsoft.com/office/officeart/2005/8/layout/orgChart1"/>
    <dgm:cxn modelId="{901342D9-C585-4B08-992A-E5E0F4C72B43}" type="presParOf" srcId="{43EFED3E-0172-4579-B301-32D47076F0EE}" destId="{C6FEB87B-A422-4F31-95EC-3BC79DF6DC11}" srcOrd="1" destOrd="0" presId="urn:microsoft.com/office/officeart/2005/8/layout/orgChart1"/>
    <dgm:cxn modelId="{13480D42-8A7B-460D-8053-AA74EEF15FD7}" type="presParOf" srcId="{43EFED3E-0172-4579-B301-32D47076F0EE}" destId="{801F4F3A-93A1-4F7C-A472-E859BADCBA15}" srcOrd="2" destOrd="0" presId="urn:microsoft.com/office/officeart/2005/8/layout/orgChart1"/>
    <dgm:cxn modelId="{992DB72C-FCED-4D15-8EF8-8EF988734FC8}" type="presParOf" srcId="{90A332BB-1C6D-409F-AB96-5A22B572B7E6}" destId="{48143A78-ACE5-4984-AEB2-B176A4561430}" srcOrd="4" destOrd="0" presId="urn:microsoft.com/office/officeart/2005/8/layout/orgChart1"/>
    <dgm:cxn modelId="{8190E033-1809-4DCF-B648-D314615C9630}" type="presParOf" srcId="{90A332BB-1C6D-409F-AB96-5A22B572B7E6}" destId="{80CA7B15-3F49-417F-910A-DC48C19D27CA}" srcOrd="5" destOrd="0" presId="urn:microsoft.com/office/officeart/2005/8/layout/orgChart1"/>
    <dgm:cxn modelId="{80047F13-E298-4855-9049-CB03B9D554DD}" type="presParOf" srcId="{80CA7B15-3F49-417F-910A-DC48C19D27CA}" destId="{FE6AC7BD-3BBC-45CA-9B22-02B11F0C1814}" srcOrd="0" destOrd="0" presId="urn:microsoft.com/office/officeart/2005/8/layout/orgChart1"/>
    <dgm:cxn modelId="{F2D20837-F4BF-482C-BC46-BFDF5742A8B3}" type="presParOf" srcId="{FE6AC7BD-3BBC-45CA-9B22-02B11F0C1814}" destId="{2CC0A9DB-EE24-4E48-AFDB-1422E10E676B}" srcOrd="0" destOrd="0" presId="urn:microsoft.com/office/officeart/2005/8/layout/orgChart1"/>
    <dgm:cxn modelId="{F616A8CE-B722-48D3-AD82-B29FA92585BE}" type="presParOf" srcId="{FE6AC7BD-3BBC-45CA-9B22-02B11F0C1814}" destId="{32BEF3BE-ACA8-4F5C-BC3D-11A408038AC6}" srcOrd="1" destOrd="0" presId="urn:microsoft.com/office/officeart/2005/8/layout/orgChart1"/>
    <dgm:cxn modelId="{55934B85-53CA-4A3A-A05D-B6FD8736C0CF}" type="presParOf" srcId="{80CA7B15-3F49-417F-910A-DC48C19D27CA}" destId="{9F9B82E5-0E4F-4FDF-A0E2-11A8BA85E7E5}" srcOrd="1" destOrd="0" presId="urn:microsoft.com/office/officeart/2005/8/layout/orgChart1"/>
    <dgm:cxn modelId="{86DF536A-2CD4-42B7-9151-7826782E250D}" type="presParOf" srcId="{80CA7B15-3F49-417F-910A-DC48C19D27CA}" destId="{305B02C6-A4C2-4F66-8B5B-2913973A159A}" srcOrd="2" destOrd="0" presId="urn:microsoft.com/office/officeart/2005/8/layout/orgChart1"/>
    <dgm:cxn modelId="{64EEE14F-8091-4E90-8E63-2DAE988E4992}" type="presParOf" srcId="{D6F7F35E-5623-45F1-ACC2-26022D072727}" destId="{3E1ADC8D-038C-4880-89F2-5F6D29BE16EC}" srcOrd="2" destOrd="0" presId="urn:microsoft.com/office/officeart/2005/8/layout/orgChart1"/>
    <dgm:cxn modelId="{D50BC9C5-C1C8-4F8D-9BE1-F1A6A8FCE3DD}" type="presParOf" srcId="{0BBAE99D-8655-4747-A829-EF9A2CA7D791}" destId="{9A6CF207-D941-49DA-B8AC-B6AA1161058D}" srcOrd="6" destOrd="0" presId="urn:microsoft.com/office/officeart/2005/8/layout/orgChart1"/>
    <dgm:cxn modelId="{A245D4DE-A12B-483A-A34B-599C41649426}" type="presParOf" srcId="{0BBAE99D-8655-4747-A829-EF9A2CA7D791}" destId="{F650579B-89BE-42BE-8CC0-88F02C539AE6}" srcOrd="7" destOrd="0" presId="urn:microsoft.com/office/officeart/2005/8/layout/orgChart1"/>
    <dgm:cxn modelId="{40E9E6B2-C7F8-428D-84FE-41A4D416940F}" type="presParOf" srcId="{F650579B-89BE-42BE-8CC0-88F02C539AE6}" destId="{07763EDB-54E5-42D1-AF7F-87674593F46C}" srcOrd="0" destOrd="0" presId="urn:microsoft.com/office/officeart/2005/8/layout/orgChart1"/>
    <dgm:cxn modelId="{CCA9142D-B29D-4198-B6B8-ADE0478C3BB2}" type="presParOf" srcId="{07763EDB-54E5-42D1-AF7F-87674593F46C}" destId="{2266D5A7-0F7D-4182-ABDA-0BAD0BF00605}" srcOrd="0" destOrd="0" presId="urn:microsoft.com/office/officeart/2005/8/layout/orgChart1"/>
    <dgm:cxn modelId="{EF9A6F38-DE52-422B-8F8B-D5278B379C49}" type="presParOf" srcId="{07763EDB-54E5-42D1-AF7F-87674593F46C}" destId="{0D697BF7-C4F3-4A86-A993-C7DF3E3FB37D}" srcOrd="1" destOrd="0" presId="urn:microsoft.com/office/officeart/2005/8/layout/orgChart1"/>
    <dgm:cxn modelId="{00E26092-DE66-47C2-B0DF-60A3C5BBB485}" type="presParOf" srcId="{F650579B-89BE-42BE-8CC0-88F02C539AE6}" destId="{C366C8B7-4383-47D3-A775-9BAD7DC1A7A8}" srcOrd="1" destOrd="0" presId="urn:microsoft.com/office/officeart/2005/8/layout/orgChart1"/>
    <dgm:cxn modelId="{32DEEB1D-D624-403B-8746-5AF2533ED0B7}" type="presParOf" srcId="{C366C8B7-4383-47D3-A775-9BAD7DC1A7A8}" destId="{B157A35E-28DA-4AD0-9911-CF020C607C54}" srcOrd="0" destOrd="0" presId="urn:microsoft.com/office/officeart/2005/8/layout/orgChart1"/>
    <dgm:cxn modelId="{01C8B4BC-77A6-42BA-A5DA-EC5F4C13A99C}" type="presParOf" srcId="{C366C8B7-4383-47D3-A775-9BAD7DC1A7A8}" destId="{6A12C817-5681-4693-999A-784BC7C6405A}" srcOrd="1" destOrd="0" presId="urn:microsoft.com/office/officeart/2005/8/layout/orgChart1"/>
    <dgm:cxn modelId="{5CFF27FA-2123-4CB7-B6BE-9772E5F88938}" type="presParOf" srcId="{6A12C817-5681-4693-999A-784BC7C6405A}" destId="{15F22497-E222-4382-880F-ED4CA7E89E6D}" srcOrd="0" destOrd="0" presId="urn:microsoft.com/office/officeart/2005/8/layout/orgChart1"/>
    <dgm:cxn modelId="{37A2A9C0-F3A3-42FD-AC16-E28E2E466302}" type="presParOf" srcId="{15F22497-E222-4382-880F-ED4CA7E89E6D}" destId="{EF75B9B5-31D6-4EFA-A5C7-E0319E2EAEE9}" srcOrd="0" destOrd="0" presId="urn:microsoft.com/office/officeart/2005/8/layout/orgChart1"/>
    <dgm:cxn modelId="{51D3C0B8-CA2E-48E5-836E-A886EA13532E}" type="presParOf" srcId="{15F22497-E222-4382-880F-ED4CA7E89E6D}" destId="{B626CFCA-79E8-4BEE-98CE-DB3D84A09D14}" srcOrd="1" destOrd="0" presId="urn:microsoft.com/office/officeart/2005/8/layout/orgChart1"/>
    <dgm:cxn modelId="{78D6610D-B8E7-4E52-A96A-EDA32EE86881}" type="presParOf" srcId="{6A12C817-5681-4693-999A-784BC7C6405A}" destId="{7CE339D1-40D0-4DFD-8F71-237B271045D6}" srcOrd="1" destOrd="0" presId="urn:microsoft.com/office/officeart/2005/8/layout/orgChart1"/>
    <dgm:cxn modelId="{873AC712-6869-4FD1-B137-5FF25C3A17D6}" type="presParOf" srcId="{6A12C817-5681-4693-999A-784BC7C6405A}" destId="{61B6C4C9-F3C5-4E84-B2EC-8EE5FA0CE098}" srcOrd="2" destOrd="0" presId="urn:microsoft.com/office/officeart/2005/8/layout/orgChart1"/>
    <dgm:cxn modelId="{9D5A50CE-436A-49A5-A2B4-A0A1CE927E97}" type="presParOf" srcId="{C366C8B7-4383-47D3-A775-9BAD7DC1A7A8}" destId="{4842FB7E-769C-45FC-9731-3A3A74D9AD2E}" srcOrd="2" destOrd="0" presId="urn:microsoft.com/office/officeart/2005/8/layout/orgChart1"/>
    <dgm:cxn modelId="{6FE5466F-1E96-4F32-B26E-D433D05387AC}" type="presParOf" srcId="{C366C8B7-4383-47D3-A775-9BAD7DC1A7A8}" destId="{7276B6C0-156B-4F7E-829F-9D75EE3318BC}" srcOrd="3" destOrd="0" presId="urn:microsoft.com/office/officeart/2005/8/layout/orgChart1"/>
    <dgm:cxn modelId="{20215CA0-BA70-42FE-8FFE-DE51A0A54520}" type="presParOf" srcId="{7276B6C0-156B-4F7E-829F-9D75EE3318BC}" destId="{9F61361C-238C-443F-A494-D1939B901BB2}" srcOrd="0" destOrd="0" presId="urn:microsoft.com/office/officeart/2005/8/layout/orgChart1"/>
    <dgm:cxn modelId="{1B4C26E6-5F60-4332-B600-7C2A72F9059D}" type="presParOf" srcId="{9F61361C-238C-443F-A494-D1939B901BB2}" destId="{AC843791-C491-453C-8976-8DF2E95A5C5C}" srcOrd="0" destOrd="0" presId="urn:microsoft.com/office/officeart/2005/8/layout/orgChart1"/>
    <dgm:cxn modelId="{BF27AFA8-7326-4DBB-BA59-494494C51592}" type="presParOf" srcId="{9F61361C-238C-443F-A494-D1939B901BB2}" destId="{BAEFF068-3AF2-4C26-8C14-FC042D120992}" srcOrd="1" destOrd="0" presId="urn:microsoft.com/office/officeart/2005/8/layout/orgChart1"/>
    <dgm:cxn modelId="{90D6B5B7-8134-4434-B790-BA47A12AAEFF}" type="presParOf" srcId="{7276B6C0-156B-4F7E-829F-9D75EE3318BC}" destId="{22BF27E9-842B-4766-9464-C951AD61C975}" srcOrd="1" destOrd="0" presId="urn:microsoft.com/office/officeart/2005/8/layout/orgChart1"/>
    <dgm:cxn modelId="{BCD34C57-FD19-4D27-A69D-A1C18EB7F1B0}" type="presParOf" srcId="{7276B6C0-156B-4F7E-829F-9D75EE3318BC}" destId="{50D5F8BE-A956-48FD-85B5-96E7B319CA38}" srcOrd="2" destOrd="0" presId="urn:microsoft.com/office/officeart/2005/8/layout/orgChart1"/>
    <dgm:cxn modelId="{984F2EE0-4B84-496F-B488-5AD60F71BF46}" type="presParOf" srcId="{C366C8B7-4383-47D3-A775-9BAD7DC1A7A8}" destId="{6A985CA0-50B1-49E0-B676-C929DAE9C8C3}" srcOrd="4" destOrd="0" presId="urn:microsoft.com/office/officeart/2005/8/layout/orgChart1"/>
    <dgm:cxn modelId="{E1BAF62E-894B-4154-99E3-326DA3FAA735}" type="presParOf" srcId="{C366C8B7-4383-47D3-A775-9BAD7DC1A7A8}" destId="{C3C6ED00-37F5-4F75-A154-03F54E771562}" srcOrd="5" destOrd="0" presId="urn:microsoft.com/office/officeart/2005/8/layout/orgChart1"/>
    <dgm:cxn modelId="{F142ACFC-42F6-4939-B770-A5D8C3E0228A}" type="presParOf" srcId="{C3C6ED00-37F5-4F75-A154-03F54E771562}" destId="{B29BEDC0-1307-4A42-B9FD-C5F5C2C4A25D}" srcOrd="0" destOrd="0" presId="urn:microsoft.com/office/officeart/2005/8/layout/orgChart1"/>
    <dgm:cxn modelId="{A8861117-CE59-4944-88F2-AC1083F8F159}" type="presParOf" srcId="{B29BEDC0-1307-4A42-B9FD-C5F5C2C4A25D}" destId="{015D74F6-426E-4B08-A661-319BF2AEA278}" srcOrd="0" destOrd="0" presId="urn:microsoft.com/office/officeart/2005/8/layout/orgChart1"/>
    <dgm:cxn modelId="{2440F976-DACD-48DC-89F1-3B4F6D516009}" type="presParOf" srcId="{B29BEDC0-1307-4A42-B9FD-C5F5C2C4A25D}" destId="{2917CFFB-A524-41DC-AC7C-8C9F5D2FDA2D}" srcOrd="1" destOrd="0" presId="urn:microsoft.com/office/officeart/2005/8/layout/orgChart1"/>
    <dgm:cxn modelId="{368C26B0-71FE-4961-AC45-B24EF1F32FF9}" type="presParOf" srcId="{C3C6ED00-37F5-4F75-A154-03F54E771562}" destId="{E3729D76-3019-42E0-BAC2-52A529B5459E}" srcOrd="1" destOrd="0" presId="urn:microsoft.com/office/officeart/2005/8/layout/orgChart1"/>
    <dgm:cxn modelId="{2108EE4B-2BDC-4F30-9208-9E38E0EC0527}" type="presParOf" srcId="{C3C6ED00-37F5-4F75-A154-03F54E771562}" destId="{6B1C0246-DD3E-4A80-8789-B818B2D20740}" srcOrd="2" destOrd="0" presId="urn:microsoft.com/office/officeart/2005/8/layout/orgChart1"/>
    <dgm:cxn modelId="{EE00BD9A-3A17-4B9A-A507-EF1C8D71D7E5}" type="presParOf" srcId="{C366C8B7-4383-47D3-A775-9BAD7DC1A7A8}" destId="{F9CDBB32-0151-4E9E-992C-59FD5980E03F}" srcOrd="6" destOrd="0" presId="urn:microsoft.com/office/officeart/2005/8/layout/orgChart1"/>
    <dgm:cxn modelId="{9297A26D-82CE-414A-B270-7EAC3BAD486E}" type="presParOf" srcId="{C366C8B7-4383-47D3-A775-9BAD7DC1A7A8}" destId="{ED1DF2C5-EA00-4F55-A8E1-C8660413F768}" srcOrd="7" destOrd="0" presId="urn:microsoft.com/office/officeart/2005/8/layout/orgChart1"/>
    <dgm:cxn modelId="{02EAB774-3123-4B5B-A19F-091E142A12ED}" type="presParOf" srcId="{ED1DF2C5-EA00-4F55-A8E1-C8660413F768}" destId="{2FC8FFEB-A56C-45FB-A9A1-E0BC1F9AA16F}" srcOrd="0" destOrd="0" presId="urn:microsoft.com/office/officeart/2005/8/layout/orgChart1"/>
    <dgm:cxn modelId="{793EDF87-F67A-42C0-9AFA-73B3E1D5F1C3}" type="presParOf" srcId="{2FC8FFEB-A56C-45FB-A9A1-E0BC1F9AA16F}" destId="{563B1E59-A26F-4C3C-8DD6-453A5E1F05B5}" srcOrd="0" destOrd="0" presId="urn:microsoft.com/office/officeart/2005/8/layout/orgChart1"/>
    <dgm:cxn modelId="{573CB011-3ED2-4F4B-9D81-1B5DA9FE61E9}" type="presParOf" srcId="{2FC8FFEB-A56C-45FB-A9A1-E0BC1F9AA16F}" destId="{8A3482D2-B9D6-470A-9F09-36612426489F}" srcOrd="1" destOrd="0" presId="urn:microsoft.com/office/officeart/2005/8/layout/orgChart1"/>
    <dgm:cxn modelId="{DDFBB0EE-88C7-4E3E-845E-A4450044DD8A}" type="presParOf" srcId="{ED1DF2C5-EA00-4F55-A8E1-C8660413F768}" destId="{95A1AD71-45D4-4B0D-B54D-FE1D91AA26C8}" srcOrd="1" destOrd="0" presId="urn:microsoft.com/office/officeart/2005/8/layout/orgChart1"/>
    <dgm:cxn modelId="{7BE9C168-5F43-4718-82DF-5ACD467E28B5}" type="presParOf" srcId="{ED1DF2C5-EA00-4F55-A8E1-C8660413F768}" destId="{CFE91479-6726-4E04-943C-5844CFD5AB12}" srcOrd="2" destOrd="0" presId="urn:microsoft.com/office/officeart/2005/8/layout/orgChart1"/>
    <dgm:cxn modelId="{0806284C-3EA2-4C13-83E9-A5589859B3B7}" type="presParOf" srcId="{F650579B-89BE-42BE-8CC0-88F02C539AE6}" destId="{1336480C-9971-4965-9E21-DF61D1B65679}" srcOrd="2" destOrd="0" presId="urn:microsoft.com/office/officeart/2005/8/layout/orgChart1"/>
    <dgm:cxn modelId="{04A93C80-BF32-4852-9AA5-1B99124036A0}" type="presParOf" srcId="{0BBAE99D-8655-4747-A829-EF9A2CA7D791}" destId="{E1D4155F-2F16-4B0C-AF6A-7FF10A4A543C}" srcOrd="8" destOrd="0" presId="urn:microsoft.com/office/officeart/2005/8/layout/orgChart1"/>
    <dgm:cxn modelId="{3D60E03D-A6AD-4DDF-9294-979CD3A6284C}" type="presParOf" srcId="{0BBAE99D-8655-4747-A829-EF9A2CA7D791}" destId="{B04BDD85-FBCF-4E06-B295-5EC3CB1C523D}" srcOrd="9" destOrd="0" presId="urn:microsoft.com/office/officeart/2005/8/layout/orgChart1"/>
    <dgm:cxn modelId="{4C89A6D4-A343-402D-89A4-33CCF41ED788}" type="presParOf" srcId="{B04BDD85-FBCF-4E06-B295-5EC3CB1C523D}" destId="{7CCC283C-6C78-4B74-828C-6480A15F1C1B}" srcOrd="0" destOrd="0" presId="urn:microsoft.com/office/officeart/2005/8/layout/orgChart1"/>
    <dgm:cxn modelId="{A5BF65BF-7EEB-4FB3-9722-43A325ED7DB6}" type="presParOf" srcId="{7CCC283C-6C78-4B74-828C-6480A15F1C1B}" destId="{7E819042-FA14-4D19-83EB-AF1BC3AB2206}" srcOrd="0" destOrd="0" presId="urn:microsoft.com/office/officeart/2005/8/layout/orgChart1"/>
    <dgm:cxn modelId="{9EBB965D-AF69-4812-B19F-DC8C02257B35}" type="presParOf" srcId="{7CCC283C-6C78-4B74-828C-6480A15F1C1B}" destId="{1625B945-3419-460D-9F13-DB67D81B42F0}" srcOrd="1" destOrd="0" presId="urn:microsoft.com/office/officeart/2005/8/layout/orgChart1"/>
    <dgm:cxn modelId="{2615D607-3FDA-44A2-91B5-07F086D28B52}" type="presParOf" srcId="{B04BDD85-FBCF-4E06-B295-5EC3CB1C523D}" destId="{28E80A4A-F71B-4327-A67C-472C45661807}" srcOrd="1" destOrd="0" presId="urn:microsoft.com/office/officeart/2005/8/layout/orgChart1"/>
    <dgm:cxn modelId="{916AB5DE-673B-4EF2-A267-67BFEF51DB16}" type="presParOf" srcId="{28E80A4A-F71B-4327-A67C-472C45661807}" destId="{F1F62514-D023-434E-A6AE-47730170F8B6}" srcOrd="0" destOrd="0" presId="urn:microsoft.com/office/officeart/2005/8/layout/orgChart1"/>
    <dgm:cxn modelId="{2F89620C-DD88-43E9-A540-141B8C644760}" type="presParOf" srcId="{28E80A4A-F71B-4327-A67C-472C45661807}" destId="{F96F986F-F535-4C55-9A5A-0431ED766429}" srcOrd="1" destOrd="0" presId="urn:microsoft.com/office/officeart/2005/8/layout/orgChart1"/>
    <dgm:cxn modelId="{3417A6A5-E778-47C2-8A0F-0C48AE625C01}" type="presParOf" srcId="{F96F986F-F535-4C55-9A5A-0431ED766429}" destId="{A243B5A0-B587-427B-9443-15E191193C70}" srcOrd="0" destOrd="0" presId="urn:microsoft.com/office/officeart/2005/8/layout/orgChart1"/>
    <dgm:cxn modelId="{1A7B0DAD-03E4-42BB-A6A3-EB4519AED3DF}" type="presParOf" srcId="{A243B5A0-B587-427B-9443-15E191193C70}" destId="{188CFDC5-6E90-4F36-AADE-61B4BADF4F4F}" srcOrd="0" destOrd="0" presId="urn:microsoft.com/office/officeart/2005/8/layout/orgChart1"/>
    <dgm:cxn modelId="{69226289-4DE7-42E8-A948-3E369B172B2A}" type="presParOf" srcId="{A243B5A0-B587-427B-9443-15E191193C70}" destId="{CFD1618C-C05D-4FB3-A567-BC43B83D4CB4}" srcOrd="1" destOrd="0" presId="urn:microsoft.com/office/officeart/2005/8/layout/orgChart1"/>
    <dgm:cxn modelId="{F2C3A007-2CE5-4CE7-9852-9A90564842F0}" type="presParOf" srcId="{F96F986F-F535-4C55-9A5A-0431ED766429}" destId="{9A6A690A-C516-42CA-B1B4-B27D318323A3}" srcOrd="1" destOrd="0" presId="urn:microsoft.com/office/officeart/2005/8/layout/orgChart1"/>
    <dgm:cxn modelId="{3E76192F-A6F8-4A95-B010-FEA0FD8210B7}" type="presParOf" srcId="{F96F986F-F535-4C55-9A5A-0431ED766429}" destId="{A026429B-E0EA-45D8-B20D-C4381CC6D48C}" srcOrd="2" destOrd="0" presId="urn:microsoft.com/office/officeart/2005/8/layout/orgChart1"/>
    <dgm:cxn modelId="{18449B0C-66AB-44D5-A78E-8B0E4823CD79}" type="presParOf" srcId="{B04BDD85-FBCF-4E06-B295-5EC3CB1C523D}" destId="{D4D178B7-D88A-45C5-B022-6948D16ED9FC}" srcOrd="2" destOrd="0" presId="urn:microsoft.com/office/officeart/2005/8/layout/orgChart1"/>
    <dgm:cxn modelId="{98CC60AB-7A9D-4BC8-8DB0-F2E6F7D2CBCA}" type="presParOf" srcId="{0BBAE99D-8655-4747-A829-EF9A2CA7D791}" destId="{E1241F85-3C84-4356-84D0-3B83DE80F304}" srcOrd="10" destOrd="0" presId="urn:microsoft.com/office/officeart/2005/8/layout/orgChart1"/>
    <dgm:cxn modelId="{6D9B30D4-85A9-45BE-B688-A3D35653C0B6}" type="presParOf" srcId="{0BBAE99D-8655-4747-A829-EF9A2CA7D791}" destId="{D71EE893-3025-4694-98CA-F9053A2B8264}" srcOrd="11" destOrd="0" presId="urn:microsoft.com/office/officeart/2005/8/layout/orgChart1"/>
    <dgm:cxn modelId="{B7322BB5-518C-46F1-9B71-64A67DB2AFF0}" type="presParOf" srcId="{D71EE893-3025-4694-98CA-F9053A2B8264}" destId="{F46B97D4-A63B-46DF-8FD4-0B258CF41282}" srcOrd="0" destOrd="0" presId="urn:microsoft.com/office/officeart/2005/8/layout/orgChart1"/>
    <dgm:cxn modelId="{B65D030A-FEA0-4988-AC85-504EC3717F91}" type="presParOf" srcId="{F46B97D4-A63B-46DF-8FD4-0B258CF41282}" destId="{30E0ADC0-7F61-49A1-A320-8C168303B921}" srcOrd="0" destOrd="0" presId="urn:microsoft.com/office/officeart/2005/8/layout/orgChart1"/>
    <dgm:cxn modelId="{1403FC90-1080-42F4-B691-81C4D5F164BA}" type="presParOf" srcId="{F46B97D4-A63B-46DF-8FD4-0B258CF41282}" destId="{E5BD2419-ADD7-438A-B5B8-37FD574043A6}" srcOrd="1" destOrd="0" presId="urn:microsoft.com/office/officeart/2005/8/layout/orgChart1"/>
    <dgm:cxn modelId="{E87D3848-36AC-476C-B5D0-F8B2DD3698A0}" type="presParOf" srcId="{D71EE893-3025-4694-98CA-F9053A2B8264}" destId="{34EACF4C-E112-47D4-8AB1-DA6FDE8E13CA}" srcOrd="1" destOrd="0" presId="urn:microsoft.com/office/officeart/2005/8/layout/orgChart1"/>
    <dgm:cxn modelId="{20517757-2EE0-4E2D-BE55-6AC8BAC4C361}" type="presParOf" srcId="{D71EE893-3025-4694-98CA-F9053A2B8264}" destId="{99A12593-1C28-4E96-A3E9-8588FED4A646}" srcOrd="2" destOrd="0" presId="urn:microsoft.com/office/officeart/2005/8/layout/orgChart1"/>
    <dgm:cxn modelId="{FB12DC68-3DBB-49C2-89B8-6673A52E9860}" type="presParOf" srcId="{0BBAE99D-8655-4747-A829-EF9A2CA7D791}" destId="{8447171C-2F93-4AF2-B274-BD32DDA2AD3C}" srcOrd="12" destOrd="0" presId="urn:microsoft.com/office/officeart/2005/8/layout/orgChart1"/>
    <dgm:cxn modelId="{A197F34E-E5FF-4EF1-B530-A129ECD1E6F5}" type="presParOf" srcId="{0BBAE99D-8655-4747-A829-EF9A2CA7D791}" destId="{119248B3-8A60-4587-AE07-6EC238D89620}" srcOrd="13" destOrd="0" presId="urn:microsoft.com/office/officeart/2005/8/layout/orgChart1"/>
    <dgm:cxn modelId="{0BDE2314-3226-42ED-8CFF-ABE8C99ED904}" type="presParOf" srcId="{119248B3-8A60-4587-AE07-6EC238D89620}" destId="{C254C9CA-E19B-4875-94C6-E06FAF2EDC52}" srcOrd="0" destOrd="0" presId="urn:microsoft.com/office/officeart/2005/8/layout/orgChart1"/>
    <dgm:cxn modelId="{443FFE40-B2E7-45C0-B1F4-0B5A1FE251D2}" type="presParOf" srcId="{C254C9CA-E19B-4875-94C6-E06FAF2EDC52}" destId="{8EDFD020-99BA-49B3-A4FA-50639876AFA6}" srcOrd="0" destOrd="0" presId="urn:microsoft.com/office/officeart/2005/8/layout/orgChart1"/>
    <dgm:cxn modelId="{79406C23-2326-4B28-BB55-2F89CA66BC66}" type="presParOf" srcId="{C254C9CA-E19B-4875-94C6-E06FAF2EDC52}" destId="{DC0A950B-4EC4-4845-ACC4-C6C7A53A92CA}" srcOrd="1" destOrd="0" presId="urn:microsoft.com/office/officeart/2005/8/layout/orgChart1"/>
    <dgm:cxn modelId="{EE578549-74B9-4EC1-82CB-A90910C3D3AD}" type="presParOf" srcId="{119248B3-8A60-4587-AE07-6EC238D89620}" destId="{5F5141EE-FD5F-4BBF-AEA4-25E42C975C85}" srcOrd="1" destOrd="0" presId="urn:microsoft.com/office/officeart/2005/8/layout/orgChart1"/>
    <dgm:cxn modelId="{113B1D6A-5DD2-4228-B7BC-89D6471A5D2B}" type="presParOf" srcId="{5F5141EE-FD5F-4BBF-AEA4-25E42C975C85}" destId="{968C1C8B-947D-4B0E-AF01-44935DC1EC03}" srcOrd="0" destOrd="0" presId="urn:microsoft.com/office/officeart/2005/8/layout/orgChart1"/>
    <dgm:cxn modelId="{B2E86E06-B3B9-46F0-AC36-5FABD16D86AE}" type="presParOf" srcId="{5F5141EE-FD5F-4BBF-AEA4-25E42C975C85}" destId="{4768FEDE-B7D3-4C55-AE5C-478F9D2FF4B2}" srcOrd="1" destOrd="0" presId="urn:microsoft.com/office/officeart/2005/8/layout/orgChart1"/>
    <dgm:cxn modelId="{B3A842D7-A74A-4B96-8267-9A76C7DD9F91}" type="presParOf" srcId="{4768FEDE-B7D3-4C55-AE5C-478F9D2FF4B2}" destId="{D02DB130-E2DB-430C-8F70-BB0DE4B2926C}" srcOrd="0" destOrd="0" presId="urn:microsoft.com/office/officeart/2005/8/layout/orgChart1"/>
    <dgm:cxn modelId="{BA104FD8-B1EA-495C-8C64-68B9AF3AE93E}" type="presParOf" srcId="{D02DB130-E2DB-430C-8F70-BB0DE4B2926C}" destId="{9226B10C-0870-44D7-BB71-29B64CAC4B7B}" srcOrd="0" destOrd="0" presId="urn:microsoft.com/office/officeart/2005/8/layout/orgChart1"/>
    <dgm:cxn modelId="{8FE154C5-D7B0-48DB-A5F3-A94695CEA2A4}" type="presParOf" srcId="{D02DB130-E2DB-430C-8F70-BB0DE4B2926C}" destId="{3312D934-145F-4922-87DD-353F0DFFB719}" srcOrd="1" destOrd="0" presId="urn:microsoft.com/office/officeart/2005/8/layout/orgChart1"/>
    <dgm:cxn modelId="{21856A15-6543-405C-8784-EE08AD8A1160}" type="presParOf" srcId="{4768FEDE-B7D3-4C55-AE5C-478F9D2FF4B2}" destId="{CDF1CC88-0A8C-441C-80AA-010766320A8B}" srcOrd="1" destOrd="0" presId="urn:microsoft.com/office/officeart/2005/8/layout/orgChart1"/>
    <dgm:cxn modelId="{7255198B-826D-40A9-8396-3806DB48FE08}" type="presParOf" srcId="{4768FEDE-B7D3-4C55-AE5C-478F9D2FF4B2}" destId="{9ECA7BBA-4AC9-4818-AEE1-920149F00EBE}" srcOrd="2" destOrd="0" presId="urn:microsoft.com/office/officeart/2005/8/layout/orgChart1"/>
    <dgm:cxn modelId="{8E24851E-B9F0-439B-9A04-C61F6ADEFE91}" type="presParOf" srcId="{119248B3-8A60-4587-AE07-6EC238D89620}" destId="{6BEDB9B8-189E-4CB4-A9DD-461358EF5660}" srcOrd="2" destOrd="0" presId="urn:microsoft.com/office/officeart/2005/8/layout/orgChart1"/>
    <dgm:cxn modelId="{19573A62-3595-441B-AF19-20CEF58FA920}" type="presParOf" srcId="{0BBAE99D-8655-4747-A829-EF9A2CA7D791}" destId="{092AF63D-39F0-405D-BD9E-0F81E2974D7D}" srcOrd="14" destOrd="0" presId="urn:microsoft.com/office/officeart/2005/8/layout/orgChart1"/>
    <dgm:cxn modelId="{7F3174D9-0920-4205-B775-A046FF66F53E}" type="presParOf" srcId="{0BBAE99D-8655-4747-A829-EF9A2CA7D791}" destId="{18F1D885-B466-4E70-99CF-308150E49BD9}" srcOrd="15" destOrd="0" presId="urn:microsoft.com/office/officeart/2005/8/layout/orgChart1"/>
    <dgm:cxn modelId="{3920008B-0003-4099-9648-521A312F8FF4}" type="presParOf" srcId="{18F1D885-B466-4E70-99CF-308150E49BD9}" destId="{2469FA9A-5E26-40BE-A1AA-C81F6D439502}" srcOrd="0" destOrd="0" presId="urn:microsoft.com/office/officeart/2005/8/layout/orgChart1"/>
    <dgm:cxn modelId="{4BD520D6-90EF-4EE1-AE0D-E7806910A284}" type="presParOf" srcId="{2469FA9A-5E26-40BE-A1AA-C81F6D439502}" destId="{7D92B7D8-68AF-4FC7-8400-BF20EF64D4F0}" srcOrd="0" destOrd="0" presId="urn:microsoft.com/office/officeart/2005/8/layout/orgChart1"/>
    <dgm:cxn modelId="{E209EBE0-56C6-435F-A131-3F6D067D1D08}" type="presParOf" srcId="{2469FA9A-5E26-40BE-A1AA-C81F6D439502}" destId="{7B99547A-B92D-4605-BEB3-6D1095E72585}" srcOrd="1" destOrd="0" presId="urn:microsoft.com/office/officeart/2005/8/layout/orgChart1"/>
    <dgm:cxn modelId="{98D9E48C-0637-427A-BDE1-1C668BCF8A59}" type="presParOf" srcId="{18F1D885-B466-4E70-99CF-308150E49BD9}" destId="{2434B22A-AF11-4847-9421-E659598792A6}" srcOrd="1" destOrd="0" presId="urn:microsoft.com/office/officeart/2005/8/layout/orgChart1"/>
    <dgm:cxn modelId="{21076CFC-1242-4FD4-A4B2-2E409980FA1B}" type="presParOf" srcId="{2434B22A-AF11-4847-9421-E659598792A6}" destId="{DC1DD9B8-E8CA-405B-937B-B3B4BAF0AA13}" srcOrd="0" destOrd="0" presId="urn:microsoft.com/office/officeart/2005/8/layout/orgChart1"/>
    <dgm:cxn modelId="{D4681D08-4FEB-4530-AAAE-F0E5E8481CA3}" type="presParOf" srcId="{2434B22A-AF11-4847-9421-E659598792A6}" destId="{32B8B886-6BA6-4805-93C4-2ECAD99ABB6A}" srcOrd="1" destOrd="0" presId="urn:microsoft.com/office/officeart/2005/8/layout/orgChart1"/>
    <dgm:cxn modelId="{0303CF2A-250A-4660-883F-B75243B8E4F4}" type="presParOf" srcId="{32B8B886-6BA6-4805-93C4-2ECAD99ABB6A}" destId="{29AC8A3E-CB5F-4096-871B-61165E9FDA1F}" srcOrd="0" destOrd="0" presId="urn:microsoft.com/office/officeart/2005/8/layout/orgChart1"/>
    <dgm:cxn modelId="{1B87448D-B980-4B42-A3DA-EB8E6FE47616}" type="presParOf" srcId="{29AC8A3E-CB5F-4096-871B-61165E9FDA1F}" destId="{34643EC8-1B5D-435D-A5B0-1C2556EBA378}" srcOrd="0" destOrd="0" presId="urn:microsoft.com/office/officeart/2005/8/layout/orgChart1"/>
    <dgm:cxn modelId="{392B963D-E0EE-4125-B1F0-323637E17DD2}" type="presParOf" srcId="{29AC8A3E-CB5F-4096-871B-61165E9FDA1F}" destId="{5A2CBE2E-9C7F-4F0D-9EF3-38A08037E8A1}" srcOrd="1" destOrd="0" presId="urn:microsoft.com/office/officeart/2005/8/layout/orgChart1"/>
    <dgm:cxn modelId="{D0A25571-6140-4741-9B73-0C99EB7D5EEC}" type="presParOf" srcId="{32B8B886-6BA6-4805-93C4-2ECAD99ABB6A}" destId="{E33BCA8C-52E7-4EE6-8BE9-20D045F3DDA7}" srcOrd="1" destOrd="0" presId="urn:microsoft.com/office/officeart/2005/8/layout/orgChart1"/>
    <dgm:cxn modelId="{C1567511-E618-4756-9931-A7D4C369553C}" type="presParOf" srcId="{32B8B886-6BA6-4805-93C4-2ECAD99ABB6A}" destId="{69AA8208-E520-4D29-8F77-D23EE5495749}" srcOrd="2" destOrd="0" presId="urn:microsoft.com/office/officeart/2005/8/layout/orgChart1"/>
    <dgm:cxn modelId="{47BBA821-6839-4CBF-9D90-53E87023A0A3}" type="presParOf" srcId="{18F1D885-B466-4E70-99CF-308150E49BD9}" destId="{235A4FF7-0D4C-4578-84B6-79C58C348186}" srcOrd="2" destOrd="0" presId="urn:microsoft.com/office/officeart/2005/8/layout/orgChart1"/>
    <dgm:cxn modelId="{11A20271-AD1D-485A-B0C6-34DEE29AAEFC}" type="presParOf" srcId="{0BBAE99D-8655-4747-A829-EF9A2CA7D791}" destId="{90211151-9CE8-4E64-BE89-EADE57DEC352}" srcOrd="16" destOrd="0" presId="urn:microsoft.com/office/officeart/2005/8/layout/orgChart1"/>
    <dgm:cxn modelId="{9F2FEF9E-357D-4B20-BFC2-910FC5FA6B2F}" type="presParOf" srcId="{0BBAE99D-8655-4747-A829-EF9A2CA7D791}" destId="{EF4C8CF3-8F14-4818-9B8F-CE5E234BDB9B}" srcOrd="17" destOrd="0" presId="urn:microsoft.com/office/officeart/2005/8/layout/orgChart1"/>
    <dgm:cxn modelId="{F780C44E-EC25-4B35-9021-E7A763197BF9}" type="presParOf" srcId="{EF4C8CF3-8F14-4818-9B8F-CE5E234BDB9B}" destId="{51077C49-7D0A-4C00-8FD0-28584F230599}" srcOrd="0" destOrd="0" presId="urn:microsoft.com/office/officeart/2005/8/layout/orgChart1"/>
    <dgm:cxn modelId="{32D1333F-EBF9-47D6-9C48-7DD8ADB28578}" type="presParOf" srcId="{51077C49-7D0A-4C00-8FD0-28584F230599}" destId="{9FD662A4-7664-405A-B4CB-FEF6DFA1E248}" srcOrd="0" destOrd="0" presId="urn:microsoft.com/office/officeart/2005/8/layout/orgChart1"/>
    <dgm:cxn modelId="{BBEB8181-4F81-489D-9B85-0533C2C93343}" type="presParOf" srcId="{51077C49-7D0A-4C00-8FD0-28584F230599}" destId="{AB9AAB44-3E67-43DD-8A28-3BA43B4989DA}" srcOrd="1" destOrd="0" presId="urn:microsoft.com/office/officeart/2005/8/layout/orgChart1"/>
    <dgm:cxn modelId="{B89525A0-5DD0-4460-814E-C4F75F76F4ED}" type="presParOf" srcId="{EF4C8CF3-8F14-4818-9B8F-CE5E234BDB9B}" destId="{70A72F3E-F89B-4013-9580-15CBF01E1E12}" srcOrd="1" destOrd="0" presId="urn:microsoft.com/office/officeart/2005/8/layout/orgChart1"/>
    <dgm:cxn modelId="{289004BB-6A62-4D34-B154-4AC320E1D2DF}" type="presParOf" srcId="{70A72F3E-F89B-4013-9580-15CBF01E1E12}" destId="{A1BAFF49-3206-447A-8D6E-B23BBDDF9636}" srcOrd="0" destOrd="0" presId="urn:microsoft.com/office/officeart/2005/8/layout/orgChart1"/>
    <dgm:cxn modelId="{A3579F51-4D99-42C0-9045-1B40A3B2A358}" type="presParOf" srcId="{70A72F3E-F89B-4013-9580-15CBF01E1E12}" destId="{B48D2F4D-F162-4210-9B9B-A9DA9B218D23}" srcOrd="1" destOrd="0" presId="urn:microsoft.com/office/officeart/2005/8/layout/orgChart1"/>
    <dgm:cxn modelId="{0C3F4D66-15C1-4F85-99B6-B43B92D5BB1E}" type="presParOf" srcId="{B48D2F4D-F162-4210-9B9B-A9DA9B218D23}" destId="{96E9CFEA-F483-48AB-B870-32C4340EDFE7}" srcOrd="0" destOrd="0" presId="urn:microsoft.com/office/officeart/2005/8/layout/orgChart1"/>
    <dgm:cxn modelId="{6038857B-6002-4DAB-ACB5-92036957B4AD}" type="presParOf" srcId="{96E9CFEA-F483-48AB-B870-32C4340EDFE7}" destId="{3E510681-484E-4FAE-BF22-AD18491B2271}" srcOrd="0" destOrd="0" presId="urn:microsoft.com/office/officeart/2005/8/layout/orgChart1"/>
    <dgm:cxn modelId="{37AB7DBD-CFCC-4198-8B2F-2F403754E757}" type="presParOf" srcId="{96E9CFEA-F483-48AB-B870-32C4340EDFE7}" destId="{73DB8CC1-BC9C-415D-9FCD-FA41688E21D3}" srcOrd="1" destOrd="0" presId="urn:microsoft.com/office/officeart/2005/8/layout/orgChart1"/>
    <dgm:cxn modelId="{A02AAA19-FDF0-479D-88C8-ED360F5EC3B8}" type="presParOf" srcId="{B48D2F4D-F162-4210-9B9B-A9DA9B218D23}" destId="{91345A7D-C180-4737-9BEC-EB39330C8795}" srcOrd="1" destOrd="0" presId="urn:microsoft.com/office/officeart/2005/8/layout/orgChart1"/>
    <dgm:cxn modelId="{144D1AE9-F874-4FCD-9593-CB1CED361BFA}" type="presParOf" srcId="{B48D2F4D-F162-4210-9B9B-A9DA9B218D23}" destId="{96E51F8E-51D2-4AE5-B752-EF06AE7850D9}" srcOrd="2" destOrd="0" presId="urn:microsoft.com/office/officeart/2005/8/layout/orgChart1"/>
    <dgm:cxn modelId="{19B66855-11D5-42A4-BE7E-65BD4A77DEB2}" type="presParOf" srcId="{EF4C8CF3-8F14-4818-9B8F-CE5E234BDB9B}" destId="{29AA1184-AA01-444B-B391-7716C40AFB57}" srcOrd="2" destOrd="0" presId="urn:microsoft.com/office/officeart/2005/8/layout/orgChart1"/>
    <dgm:cxn modelId="{1478F49F-A2AD-4D1E-A676-3FAA27443CAA}" type="presParOf" srcId="{0BBAE99D-8655-4747-A829-EF9A2CA7D791}" destId="{2DCBFF13-B9E8-4BA0-ADAB-6D4DB7432CCB}" srcOrd="18" destOrd="0" presId="urn:microsoft.com/office/officeart/2005/8/layout/orgChart1"/>
    <dgm:cxn modelId="{50A223FA-6C21-4EC1-A46A-FE9685988BC3}" type="presParOf" srcId="{0BBAE99D-8655-4747-A829-EF9A2CA7D791}" destId="{05B4F892-29D4-4366-BF1B-7A238E1D9412}" srcOrd="19" destOrd="0" presId="urn:microsoft.com/office/officeart/2005/8/layout/orgChart1"/>
    <dgm:cxn modelId="{8CC666FF-DF25-4F88-B64C-1CA15DB8C6DA}" type="presParOf" srcId="{05B4F892-29D4-4366-BF1B-7A238E1D9412}" destId="{84AAAC65-0B20-467C-834E-0A89339B87D4}" srcOrd="0" destOrd="0" presId="urn:microsoft.com/office/officeart/2005/8/layout/orgChart1"/>
    <dgm:cxn modelId="{4038D80E-4E36-4B9D-9C0E-24CA711985F6}" type="presParOf" srcId="{84AAAC65-0B20-467C-834E-0A89339B87D4}" destId="{24CF6CBA-BB09-4BC0-A3D1-18F9EDEED420}" srcOrd="0" destOrd="0" presId="urn:microsoft.com/office/officeart/2005/8/layout/orgChart1"/>
    <dgm:cxn modelId="{8B618A57-82E0-409A-BB5A-78E70D9A7C7B}" type="presParOf" srcId="{84AAAC65-0B20-467C-834E-0A89339B87D4}" destId="{0C2CBC75-DC45-41A5-82A6-84F5BF680D17}" srcOrd="1" destOrd="0" presId="urn:microsoft.com/office/officeart/2005/8/layout/orgChart1"/>
    <dgm:cxn modelId="{35504F74-2FD1-4597-92B1-99360D094F7B}" type="presParOf" srcId="{05B4F892-29D4-4366-BF1B-7A238E1D9412}" destId="{45BFE366-2CC5-43E6-8D30-574EBD342742}" srcOrd="1" destOrd="0" presId="urn:microsoft.com/office/officeart/2005/8/layout/orgChart1"/>
    <dgm:cxn modelId="{64D3D46D-01AA-4272-8874-2BF83FAA82D1}" type="presParOf" srcId="{45BFE366-2CC5-43E6-8D30-574EBD342742}" destId="{F13F66B6-F151-47E8-83F2-EABEE5B0BC35}" srcOrd="0" destOrd="0" presId="urn:microsoft.com/office/officeart/2005/8/layout/orgChart1"/>
    <dgm:cxn modelId="{F5C80A2E-AAAF-47A1-B809-B79AB2C61805}" type="presParOf" srcId="{45BFE366-2CC5-43E6-8D30-574EBD342742}" destId="{B0DF3B9E-105C-430F-ADD3-970E05C343A0}" srcOrd="1" destOrd="0" presId="urn:microsoft.com/office/officeart/2005/8/layout/orgChart1"/>
    <dgm:cxn modelId="{BD182E79-9277-442D-9D03-437CBE77DEA2}" type="presParOf" srcId="{B0DF3B9E-105C-430F-ADD3-970E05C343A0}" destId="{ADED4DA8-CD05-4715-B448-28C882E9F682}" srcOrd="0" destOrd="0" presId="urn:microsoft.com/office/officeart/2005/8/layout/orgChart1"/>
    <dgm:cxn modelId="{1912F97C-8110-4604-AFFA-668A8312FFD7}" type="presParOf" srcId="{ADED4DA8-CD05-4715-B448-28C882E9F682}" destId="{73550061-2D8F-4A5D-B47D-DEFBACF9F752}" srcOrd="0" destOrd="0" presId="urn:microsoft.com/office/officeart/2005/8/layout/orgChart1"/>
    <dgm:cxn modelId="{76F90385-578A-423F-9A61-0AFA1E2DB8F5}" type="presParOf" srcId="{ADED4DA8-CD05-4715-B448-28C882E9F682}" destId="{31E56B57-58AB-46D2-BFA7-DDB8C92E2993}" srcOrd="1" destOrd="0" presId="urn:microsoft.com/office/officeart/2005/8/layout/orgChart1"/>
    <dgm:cxn modelId="{39EA255C-21CC-4864-9A9B-037561B2A08E}" type="presParOf" srcId="{B0DF3B9E-105C-430F-ADD3-970E05C343A0}" destId="{976295DC-0F97-4423-9834-4EA088F17D73}" srcOrd="1" destOrd="0" presId="urn:microsoft.com/office/officeart/2005/8/layout/orgChart1"/>
    <dgm:cxn modelId="{B4D7BA79-D193-4FD3-8131-1FF1E242D53F}" type="presParOf" srcId="{B0DF3B9E-105C-430F-ADD3-970E05C343A0}" destId="{ED606F49-6F35-4254-B601-4A2D0CCD104E}" srcOrd="2" destOrd="0" presId="urn:microsoft.com/office/officeart/2005/8/layout/orgChart1"/>
    <dgm:cxn modelId="{A85C59EC-6600-4CBD-A986-14700AF7F778}" type="presParOf" srcId="{45BFE366-2CC5-43E6-8D30-574EBD342742}" destId="{543DB2A6-9E05-40AC-A3A4-C1AD107F194A}" srcOrd="2" destOrd="0" presId="urn:microsoft.com/office/officeart/2005/8/layout/orgChart1"/>
    <dgm:cxn modelId="{F40E6BBA-1DFA-4089-B58A-07403497838E}" type="presParOf" srcId="{45BFE366-2CC5-43E6-8D30-574EBD342742}" destId="{86C34CEA-FE02-4987-818F-BB822E25835B}" srcOrd="3" destOrd="0" presId="urn:microsoft.com/office/officeart/2005/8/layout/orgChart1"/>
    <dgm:cxn modelId="{5FFAC60B-0854-4F14-AC88-4029B040590E}" type="presParOf" srcId="{86C34CEA-FE02-4987-818F-BB822E25835B}" destId="{830C3C47-336D-4F61-905B-5185EA8A6E8F}" srcOrd="0" destOrd="0" presId="urn:microsoft.com/office/officeart/2005/8/layout/orgChart1"/>
    <dgm:cxn modelId="{703774E1-CEEF-497F-A02C-A13E1EDA5573}" type="presParOf" srcId="{830C3C47-336D-4F61-905B-5185EA8A6E8F}" destId="{118C28E3-D9DC-40C7-BE91-4A9D0411A8C6}" srcOrd="0" destOrd="0" presId="urn:microsoft.com/office/officeart/2005/8/layout/orgChart1"/>
    <dgm:cxn modelId="{FDCF5D19-7DC0-45EB-B4B5-D4E39BF77FAE}" type="presParOf" srcId="{830C3C47-336D-4F61-905B-5185EA8A6E8F}" destId="{06F7CCFB-A7E3-433A-A1C9-808C3D3BC32E}" srcOrd="1" destOrd="0" presId="urn:microsoft.com/office/officeart/2005/8/layout/orgChart1"/>
    <dgm:cxn modelId="{3B923862-915E-42F6-A514-323609F44ECC}" type="presParOf" srcId="{86C34CEA-FE02-4987-818F-BB822E25835B}" destId="{46FB20A3-6768-476A-9799-E5B5F859AE46}" srcOrd="1" destOrd="0" presId="urn:microsoft.com/office/officeart/2005/8/layout/orgChart1"/>
    <dgm:cxn modelId="{EC4511BB-C789-4883-A04D-C1F9ACB925A6}" type="presParOf" srcId="{86C34CEA-FE02-4987-818F-BB822E25835B}" destId="{632D84ED-9C0C-4B55-8B05-6861AA6B9E97}" srcOrd="2" destOrd="0" presId="urn:microsoft.com/office/officeart/2005/8/layout/orgChart1"/>
    <dgm:cxn modelId="{9271DD49-F8B8-425F-B7A6-3E1F78ABB12E}" type="presParOf" srcId="{45BFE366-2CC5-43E6-8D30-574EBD342742}" destId="{71A021A8-2C42-4144-AB65-A4449E017778}" srcOrd="4" destOrd="0" presId="urn:microsoft.com/office/officeart/2005/8/layout/orgChart1"/>
    <dgm:cxn modelId="{AB5527B2-5E4B-4077-AE49-CE8AC5966E4F}" type="presParOf" srcId="{45BFE366-2CC5-43E6-8D30-574EBD342742}" destId="{5EF1E819-4392-4B0F-BFED-C5AB03A3AB45}" srcOrd="5" destOrd="0" presId="urn:microsoft.com/office/officeart/2005/8/layout/orgChart1"/>
    <dgm:cxn modelId="{3D8EEDD3-D3A1-4FD9-8332-FB36F56A1CB2}" type="presParOf" srcId="{5EF1E819-4392-4B0F-BFED-C5AB03A3AB45}" destId="{7ECA6776-0DDD-45B9-A8A2-18A1744233DA}" srcOrd="0" destOrd="0" presId="urn:microsoft.com/office/officeart/2005/8/layout/orgChart1"/>
    <dgm:cxn modelId="{931DE0FB-414C-450C-A8AB-651E40F2779D}" type="presParOf" srcId="{7ECA6776-0DDD-45B9-A8A2-18A1744233DA}" destId="{B5084F4F-DC82-4776-8C5C-FD3847A32B23}" srcOrd="0" destOrd="0" presId="urn:microsoft.com/office/officeart/2005/8/layout/orgChart1"/>
    <dgm:cxn modelId="{F27874CD-ECE5-4E9F-A9B2-0C5DD05E7D28}" type="presParOf" srcId="{7ECA6776-0DDD-45B9-A8A2-18A1744233DA}" destId="{60B7EA3C-9174-4F8C-939A-F72775D13E0C}" srcOrd="1" destOrd="0" presId="urn:microsoft.com/office/officeart/2005/8/layout/orgChart1"/>
    <dgm:cxn modelId="{958D6245-04E1-4F2B-A643-47127775108B}" type="presParOf" srcId="{5EF1E819-4392-4B0F-BFED-C5AB03A3AB45}" destId="{1C2FB103-A662-411F-BD2B-AC99C3D72E6D}" srcOrd="1" destOrd="0" presId="urn:microsoft.com/office/officeart/2005/8/layout/orgChart1"/>
    <dgm:cxn modelId="{F1EC842E-A059-4351-A30A-5237A84AB0C2}" type="presParOf" srcId="{5EF1E819-4392-4B0F-BFED-C5AB03A3AB45}" destId="{9A6AC087-195A-4D1C-B7F8-F9A3E382602E}" srcOrd="2" destOrd="0" presId="urn:microsoft.com/office/officeart/2005/8/layout/orgChart1"/>
    <dgm:cxn modelId="{6C988496-EC6D-41CE-96B5-39E1771C602F}" type="presParOf" srcId="{45BFE366-2CC5-43E6-8D30-574EBD342742}" destId="{E61BE8BA-0406-42D0-AFF2-820E3D88BCAD}" srcOrd="6" destOrd="0" presId="urn:microsoft.com/office/officeart/2005/8/layout/orgChart1"/>
    <dgm:cxn modelId="{B77C18DB-D16E-4ACF-8EEB-C8F4C66BF776}" type="presParOf" srcId="{45BFE366-2CC5-43E6-8D30-574EBD342742}" destId="{23FA32AD-31D0-4C48-968F-66689B11691B}" srcOrd="7" destOrd="0" presId="urn:microsoft.com/office/officeart/2005/8/layout/orgChart1"/>
    <dgm:cxn modelId="{CA51C9CB-6629-4A0F-9D4B-DF5553C526AF}" type="presParOf" srcId="{23FA32AD-31D0-4C48-968F-66689B11691B}" destId="{C1644A9A-31B5-4428-B678-9FFC336FF21F}" srcOrd="0" destOrd="0" presId="urn:microsoft.com/office/officeart/2005/8/layout/orgChart1"/>
    <dgm:cxn modelId="{F4B90DF1-9926-41B6-908F-8C64D173702C}" type="presParOf" srcId="{C1644A9A-31B5-4428-B678-9FFC336FF21F}" destId="{EB58636D-DE97-4776-A7A6-A1C797B41894}" srcOrd="0" destOrd="0" presId="urn:microsoft.com/office/officeart/2005/8/layout/orgChart1"/>
    <dgm:cxn modelId="{C80EB640-1FCE-4BCE-BFE6-31980066E531}" type="presParOf" srcId="{C1644A9A-31B5-4428-B678-9FFC336FF21F}" destId="{0EEA082C-2F18-4B11-A917-17325787F10D}" srcOrd="1" destOrd="0" presId="urn:microsoft.com/office/officeart/2005/8/layout/orgChart1"/>
    <dgm:cxn modelId="{659BF610-58DB-47CA-977F-86F134524109}" type="presParOf" srcId="{23FA32AD-31D0-4C48-968F-66689B11691B}" destId="{639E6A40-675B-41BA-8A2D-C05C321DEF01}" srcOrd="1" destOrd="0" presId="urn:microsoft.com/office/officeart/2005/8/layout/orgChart1"/>
    <dgm:cxn modelId="{9533AAE1-370A-4FCC-A4ED-DD3D8A2DDAF6}" type="presParOf" srcId="{23FA32AD-31D0-4C48-968F-66689B11691B}" destId="{274EE525-AD6F-4CDD-AACA-817DE73E0B23}" srcOrd="2" destOrd="0" presId="urn:microsoft.com/office/officeart/2005/8/layout/orgChart1"/>
    <dgm:cxn modelId="{F16F0484-B625-4F48-8D8A-ECFECF1876C1}" type="presParOf" srcId="{45BFE366-2CC5-43E6-8D30-574EBD342742}" destId="{F8B74E07-847D-4818-AA09-55F5FAB510A0}" srcOrd="8" destOrd="0" presId="urn:microsoft.com/office/officeart/2005/8/layout/orgChart1"/>
    <dgm:cxn modelId="{D852A880-F766-4533-AC25-C2AA172C311F}" type="presParOf" srcId="{45BFE366-2CC5-43E6-8D30-574EBD342742}" destId="{DE4C86B3-C77D-4F3E-84AE-4A005EA8BE96}" srcOrd="9" destOrd="0" presId="urn:microsoft.com/office/officeart/2005/8/layout/orgChart1"/>
    <dgm:cxn modelId="{15D29CC9-990A-4164-A647-CC721CE758BB}" type="presParOf" srcId="{DE4C86B3-C77D-4F3E-84AE-4A005EA8BE96}" destId="{A4AF7442-EE67-44BD-8522-D75AF1205E17}" srcOrd="0" destOrd="0" presId="urn:microsoft.com/office/officeart/2005/8/layout/orgChart1"/>
    <dgm:cxn modelId="{A4E2FC41-19BF-42EB-B9DC-E0F8A1A70556}" type="presParOf" srcId="{A4AF7442-EE67-44BD-8522-D75AF1205E17}" destId="{BF9ED182-31C0-4061-B893-E3E139A525C2}" srcOrd="0" destOrd="0" presId="urn:microsoft.com/office/officeart/2005/8/layout/orgChart1"/>
    <dgm:cxn modelId="{1E818958-A63D-41E8-AFB1-BA4738CFF442}" type="presParOf" srcId="{A4AF7442-EE67-44BD-8522-D75AF1205E17}" destId="{54906746-8BB4-406C-AD92-AC839C59CD86}" srcOrd="1" destOrd="0" presId="urn:microsoft.com/office/officeart/2005/8/layout/orgChart1"/>
    <dgm:cxn modelId="{4AB3DF23-3FEA-4C18-8C0B-4C5085DA5494}" type="presParOf" srcId="{DE4C86B3-C77D-4F3E-84AE-4A005EA8BE96}" destId="{6D567494-532B-4BC2-8402-D4DC2075057B}" srcOrd="1" destOrd="0" presId="urn:microsoft.com/office/officeart/2005/8/layout/orgChart1"/>
    <dgm:cxn modelId="{BD884B19-E011-40AC-8E35-E01E96D78FB4}" type="presParOf" srcId="{DE4C86B3-C77D-4F3E-84AE-4A005EA8BE96}" destId="{FA671362-D71B-4A28-A8E2-AFBC8770047A}" srcOrd="2" destOrd="0" presId="urn:microsoft.com/office/officeart/2005/8/layout/orgChart1"/>
    <dgm:cxn modelId="{22C9DA2A-7BB0-4108-B7C7-CB65964EE6CD}" type="presParOf" srcId="{05B4F892-29D4-4366-BF1B-7A238E1D9412}" destId="{450395A8-1BBC-44CD-8CAC-84422DC365E3}" srcOrd="2" destOrd="0" presId="urn:microsoft.com/office/officeart/2005/8/layout/orgChart1"/>
    <dgm:cxn modelId="{811F09DC-3130-49C8-B990-46608F810677}" type="presParOf" srcId="{F8C73A5F-C475-4D7F-85EE-C632EE26AA71}" destId="{259A0663-9DCE-4DAB-8A47-7474DDC7E82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9C70-0084-4F78-813D-582129AA6CD8}">
      <dsp:nvSpPr>
        <dsp:cNvPr id="0" name=""/>
        <dsp:cNvSpPr/>
      </dsp:nvSpPr>
      <dsp:spPr>
        <a:xfrm>
          <a:off x="0" y="129293"/>
          <a:ext cx="6263640" cy="1719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Esta es un propuesta para aumentar el impuesto a las ventas que solo se puede usar para reducir el impuesto de las propiedades, para pagar los costos de </a:t>
          </a:r>
          <a:r>
            <a:rPr lang="es-MX" sz="1500" kern="1200" dirty="0"/>
            <a:t>la reparación y reconstrucción de las calles al igual que las utilidades asociadas con las calles de la Ciudad de Dodge City</a:t>
          </a:r>
          <a:r>
            <a:rPr lang="es-ES" sz="1500" kern="1200" dirty="0"/>
            <a:t>. 
</a:t>
          </a:r>
          <a:endParaRPr lang="en-US" sz="1500" kern="1200" dirty="0"/>
        </a:p>
      </dsp:txBody>
      <dsp:txXfrm>
        <a:off x="83959" y="213252"/>
        <a:ext cx="6095722" cy="1551982"/>
      </dsp:txXfrm>
    </dsp:sp>
    <dsp:sp modelId="{A1DF6D1F-A4EC-46BB-8E5C-D2823EFDC21F}">
      <dsp:nvSpPr>
        <dsp:cNvPr id="0" name=""/>
        <dsp:cNvSpPr/>
      </dsp:nvSpPr>
      <dsp:spPr>
        <a:xfrm>
          <a:off x="0" y="3770379"/>
          <a:ext cx="6263640" cy="1719900"/>
        </a:xfrm>
        <a:prstGeom prst="roundRect">
          <a:avLst/>
        </a:prstGeom>
        <a:solidFill>
          <a:schemeClr val="accent5">
            <a:hueOff val="0"/>
            <a:satOff val="0"/>
            <a:lumOff val="-5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La propuesta de aumento a las ventas es de medio centavo (0.50%)</a:t>
          </a:r>
          <a:r>
            <a:rPr lang="es-ES" sz="1500" b="1" kern="1200" dirty="0"/>
            <a:t> y se implementará el 1 de abril de 2023. </a:t>
          </a:r>
          <a:r>
            <a:rPr lang="es-ES" sz="1500" kern="1200" dirty="0"/>
            <a:t>
</a:t>
          </a:r>
          <a:endParaRPr lang="en-US" sz="1500" kern="1200" dirty="0"/>
        </a:p>
      </dsp:txBody>
      <dsp:txXfrm>
        <a:off x="83959" y="3854338"/>
        <a:ext cx="6095722" cy="1551982"/>
      </dsp:txXfrm>
    </dsp:sp>
    <dsp:sp modelId="{B4F0B88A-9CD1-459F-9BDA-2EF1C69FF955}">
      <dsp:nvSpPr>
        <dsp:cNvPr id="0" name=""/>
        <dsp:cNvSpPr/>
      </dsp:nvSpPr>
      <dsp:spPr>
        <a:xfrm>
          <a:off x="0" y="1955049"/>
          <a:ext cx="6263640" cy="1719900"/>
        </a:xfrm>
        <a:prstGeom prst="roundRect">
          <a:avLst/>
        </a:prstGeom>
        <a:solidFill>
          <a:schemeClr val="accent5">
            <a:hueOff val="0"/>
            <a:satOff val="0"/>
            <a:lumOff val="-10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Los servicios públicos asociados se refiere a las líneas de agua y drenaje ubicadas dentro de las calles.
</a:t>
          </a:r>
          <a:endParaRPr lang="en-US" sz="1500" kern="1200" dirty="0"/>
        </a:p>
      </dsp:txBody>
      <dsp:txXfrm>
        <a:off x="83959" y="2039008"/>
        <a:ext cx="6095722" cy="15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F3D95-4406-495A-8883-7814B8604C94}">
      <dsp:nvSpPr>
        <dsp:cNvPr id="0" name=""/>
        <dsp:cNvSpPr/>
      </dsp:nvSpPr>
      <dsp:spPr>
        <a:xfrm>
          <a:off x="53" y="45855"/>
          <a:ext cx="5106412"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Liberal, Kansas 9.25%</a:t>
          </a:r>
        </a:p>
      </dsp:txBody>
      <dsp:txXfrm>
        <a:off x="53" y="45855"/>
        <a:ext cx="5106412" cy="403200"/>
      </dsp:txXfrm>
    </dsp:sp>
    <dsp:sp modelId="{93D1EFB2-8296-4731-A868-0015A2DFAF88}">
      <dsp:nvSpPr>
        <dsp:cNvPr id="0" name=""/>
        <dsp:cNvSpPr/>
      </dsp:nvSpPr>
      <dsp:spPr>
        <a:xfrm>
          <a:off x="53" y="449055"/>
          <a:ext cx="5106412" cy="31944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b="1" kern="1200" dirty="0" err="1"/>
            <a:t>Condado</a:t>
          </a:r>
          <a:r>
            <a:rPr lang="en-US" sz="1600" b="1" kern="1200" dirty="0"/>
            <a:t> de Seward 1.25%</a:t>
          </a:r>
        </a:p>
        <a:p>
          <a:pPr marL="342900" lvl="2" indent="-171450" algn="l" defTabSz="711200">
            <a:lnSpc>
              <a:spcPct val="90000"/>
            </a:lnSpc>
            <a:spcBef>
              <a:spcPct val="0"/>
            </a:spcBef>
            <a:spcAft>
              <a:spcPct val="15000"/>
            </a:spcAft>
            <a:buChar char="•"/>
          </a:pPr>
          <a:r>
            <a:rPr lang="en-US" sz="1600" kern="1200" dirty="0"/>
            <a:t>0.25% </a:t>
          </a:r>
          <a:r>
            <a:rPr lang="en-US" sz="1600" kern="1200" dirty="0" err="1"/>
            <a:t>Asistencia</a:t>
          </a:r>
          <a:r>
            <a:rPr lang="en-US" sz="1600" kern="1200" dirty="0"/>
            <a:t> Sanitaria</a:t>
          </a:r>
        </a:p>
        <a:p>
          <a:pPr marL="342900" lvl="2" indent="-171450" algn="l" defTabSz="711200">
            <a:lnSpc>
              <a:spcPct val="90000"/>
            </a:lnSpc>
            <a:spcBef>
              <a:spcPct val="0"/>
            </a:spcBef>
            <a:spcAft>
              <a:spcPct val="15000"/>
            </a:spcAft>
            <a:buChar char="•"/>
          </a:pPr>
          <a:r>
            <a:rPr lang="en-US" sz="1600" kern="1200" dirty="0"/>
            <a:t> 1% </a:t>
          </a:r>
          <a:r>
            <a:rPr lang="en-US" sz="1600" kern="1200" dirty="0" err="1"/>
            <a:t>Uso</a:t>
          </a:r>
          <a:r>
            <a:rPr lang="en-US" sz="1600" kern="1200" dirty="0"/>
            <a:t> General</a:t>
          </a:r>
        </a:p>
        <a:p>
          <a:pPr marL="171450" lvl="1" indent="-171450" algn="l" defTabSz="711200">
            <a:lnSpc>
              <a:spcPct val="90000"/>
            </a:lnSpc>
            <a:spcBef>
              <a:spcPct val="0"/>
            </a:spcBef>
            <a:spcAft>
              <a:spcPct val="15000"/>
            </a:spcAft>
            <a:buNone/>
          </a:pPr>
          <a:r>
            <a:rPr lang="en-US" sz="1600" b="1" kern="1200" dirty="0"/>
            <a:t>Liberal 1.5%</a:t>
          </a:r>
        </a:p>
        <a:p>
          <a:pPr marL="342900" lvl="2" indent="-171450" algn="l" defTabSz="711200">
            <a:lnSpc>
              <a:spcPct val="90000"/>
            </a:lnSpc>
            <a:spcBef>
              <a:spcPct val="0"/>
            </a:spcBef>
            <a:spcAft>
              <a:spcPct val="15000"/>
            </a:spcAft>
            <a:buChar char="•"/>
          </a:pPr>
          <a:r>
            <a:rPr lang="en-US" sz="1600" kern="1200" dirty="0"/>
            <a:t>0.5% Distrito Escolar</a:t>
          </a:r>
        </a:p>
        <a:p>
          <a:pPr marL="342900" lvl="2" indent="-171450" algn="l" defTabSz="711200">
            <a:lnSpc>
              <a:spcPct val="90000"/>
            </a:lnSpc>
            <a:spcBef>
              <a:spcPct val="0"/>
            </a:spcBef>
            <a:spcAft>
              <a:spcPct val="15000"/>
            </a:spcAft>
            <a:buChar char="•"/>
          </a:pPr>
          <a:r>
            <a:rPr lang="en-US" sz="1600" kern="1200" dirty="0"/>
            <a:t>0.6% Calles y </a:t>
          </a:r>
          <a:r>
            <a:rPr lang="en-US" sz="1600" kern="1200" dirty="0" err="1"/>
            <a:t>Drenaje</a:t>
          </a:r>
          <a:endParaRPr lang="en-US" sz="1600" kern="1200" dirty="0"/>
        </a:p>
        <a:p>
          <a:pPr marL="342900" lvl="2" indent="-171450" algn="l" defTabSz="711200">
            <a:lnSpc>
              <a:spcPct val="90000"/>
            </a:lnSpc>
            <a:spcBef>
              <a:spcPct val="0"/>
            </a:spcBef>
            <a:spcAft>
              <a:spcPct val="15000"/>
            </a:spcAft>
            <a:buChar char="•"/>
          </a:pPr>
          <a:r>
            <a:rPr lang="en-US" sz="1600" kern="1200" dirty="0"/>
            <a:t>0.15% Desarrollo </a:t>
          </a:r>
          <a:r>
            <a:rPr lang="en-US" sz="1600" kern="1200" dirty="0" err="1"/>
            <a:t>Económico</a:t>
          </a:r>
          <a:endParaRPr lang="en-US" sz="1600" kern="1200" dirty="0"/>
        </a:p>
        <a:p>
          <a:pPr marL="342900" lvl="2" indent="-171450" algn="l" defTabSz="711200">
            <a:lnSpc>
              <a:spcPct val="90000"/>
            </a:lnSpc>
            <a:spcBef>
              <a:spcPct val="0"/>
            </a:spcBef>
            <a:spcAft>
              <a:spcPct val="15000"/>
            </a:spcAft>
            <a:buChar char="•"/>
          </a:pPr>
          <a:r>
            <a:rPr lang="en-US" sz="1600" kern="1200" dirty="0"/>
            <a:t>0.15% </a:t>
          </a:r>
          <a:r>
            <a:rPr lang="es-ES" sz="1600" kern="1200" dirty="0"/>
            <a:t>Desarrollo de Vivienda y Comunitario</a:t>
          </a:r>
          <a:endParaRPr lang="en-US" sz="1600" kern="1200" dirty="0"/>
        </a:p>
        <a:p>
          <a:pPr marL="342900" lvl="2" indent="-171450" algn="l" defTabSz="711200">
            <a:lnSpc>
              <a:spcPct val="90000"/>
            </a:lnSpc>
            <a:spcBef>
              <a:spcPct val="0"/>
            </a:spcBef>
            <a:spcAft>
              <a:spcPct val="15000"/>
            </a:spcAft>
            <a:buChar char="•"/>
          </a:pPr>
          <a:r>
            <a:rPr lang="en-US" sz="1600" kern="1200" dirty="0"/>
            <a:t>0.05% </a:t>
          </a:r>
          <a:r>
            <a:rPr lang="en-US" sz="1600" kern="1200" dirty="0" err="1"/>
            <a:t>Prevención</a:t>
          </a:r>
          <a:r>
            <a:rPr lang="en-US" sz="1600" kern="1200" dirty="0"/>
            <a:t> del </a:t>
          </a:r>
          <a:r>
            <a:rPr lang="en-US" sz="1600" kern="1200" dirty="0" err="1"/>
            <a:t>Delito</a:t>
          </a:r>
          <a:endParaRPr lang="en-US" sz="1600" kern="1200" dirty="0"/>
        </a:p>
        <a:p>
          <a:pPr marL="342900" lvl="2" indent="-171450" algn="l" defTabSz="711200">
            <a:lnSpc>
              <a:spcPct val="90000"/>
            </a:lnSpc>
            <a:spcBef>
              <a:spcPct val="0"/>
            </a:spcBef>
            <a:spcAft>
              <a:spcPct val="15000"/>
            </a:spcAft>
            <a:buChar char="•"/>
          </a:pPr>
          <a:r>
            <a:rPr lang="en-US" sz="1600" kern="1200" dirty="0"/>
            <a:t>0.05% </a:t>
          </a:r>
          <a:r>
            <a:rPr lang="en-US" sz="1600" kern="1200" dirty="0" err="1"/>
            <a:t>Embellecimiento</a:t>
          </a:r>
          <a:r>
            <a:rPr lang="en-US" sz="1600" kern="1200" dirty="0"/>
            <a:t> </a:t>
          </a:r>
        </a:p>
      </dsp:txBody>
      <dsp:txXfrm>
        <a:off x="53" y="449055"/>
        <a:ext cx="5106412" cy="3194493"/>
      </dsp:txXfrm>
    </dsp:sp>
    <dsp:sp modelId="{FAC41E58-84FA-4120-8947-269BF102B41C}">
      <dsp:nvSpPr>
        <dsp:cNvPr id="0" name=""/>
        <dsp:cNvSpPr/>
      </dsp:nvSpPr>
      <dsp:spPr>
        <a:xfrm>
          <a:off x="5821363" y="45855"/>
          <a:ext cx="5106412" cy="403200"/>
        </a:xfrm>
        <a:prstGeom prst="rect">
          <a:avLst/>
        </a:prstGeom>
        <a:solidFill>
          <a:schemeClr val="accent5">
            <a:hueOff val="0"/>
            <a:satOff val="0"/>
            <a:lumOff val="-10191"/>
            <a:alphaOff val="0"/>
          </a:schemeClr>
        </a:solidFill>
        <a:ln w="12700" cap="flat" cmpd="sng" algn="ctr">
          <a:solidFill>
            <a:schemeClr val="accent5">
              <a:hueOff val="0"/>
              <a:satOff val="0"/>
              <a:lumOff val="-101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Garden City, Kansas 8.95%</a:t>
          </a:r>
        </a:p>
      </dsp:txBody>
      <dsp:txXfrm>
        <a:off x="5821363" y="45855"/>
        <a:ext cx="5106412" cy="403200"/>
      </dsp:txXfrm>
    </dsp:sp>
    <dsp:sp modelId="{0449384B-06D6-4BF4-B9CA-4689F1F26071}">
      <dsp:nvSpPr>
        <dsp:cNvPr id="0" name=""/>
        <dsp:cNvSpPr/>
      </dsp:nvSpPr>
      <dsp:spPr>
        <a:xfrm>
          <a:off x="5701771" y="428642"/>
          <a:ext cx="5106412" cy="3194493"/>
        </a:xfrm>
        <a:prstGeom prst="rect">
          <a:avLst/>
        </a:prstGeom>
        <a:solidFill>
          <a:schemeClr val="accent5">
            <a:tint val="40000"/>
            <a:alpha val="90000"/>
            <a:hueOff val="0"/>
            <a:satOff val="0"/>
            <a:lumOff val="-370"/>
            <a:alphaOff val="0"/>
          </a:schemeClr>
        </a:solidFill>
        <a:ln w="12700" cap="flat" cmpd="sng" algn="ctr">
          <a:solidFill>
            <a:schemeClr val="accent5">
              <a:tint val="40000"/>
              <a:alpha val="90000"/>
              <a:hueOff val="0"/>
              <a:satOff val="0"/>
              <a:lumOff val="-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b="1" kern="1200" dirty="0" err="1"/>
            <a:t>Condado</a:t>
          </a:r>
          <a:r>
            <a:rPr lang="en-US" sz="1400" b="1" kern="1200" dirty="0"/>
            <a:t> de Finney 1.3%</a:t>
          </a:r>
        </a:p>
        <a:p>
          <a:pPr marL="114300" lvl="1" indent="-114300" algn="l" defTabSz="622300">
            <a:lnSpc>
              <a:spcPct val="90000"/>
            </a:lnSpc>
            <a:spcBef>
              <a:spcPct val="0"/>
            </a:spcBef>
            <a:spcAft>
              <a:spcPct val="15000"/>
            </a:spcAft>
            <a:buChar char="•"/>
          </a:pPr>
          <a:r>
            <a:rPr lang="en-US" sz="1400" b="0" kern="1200" dirty="0"/>
            <a:t>0.50% </a:t>
          </a:r>
          <a:r>
            <a:rPr lang="en-US" sz="1400" b="0" kern="1200" dirty="0" err="1"/>
            <a:t>Operaciones</a:t>
          </a:r>
          <a:r>
            <a:rPr lang="en-US" sz="1400" b="0" kern="1200" dirty="0"/>
            <a:t> </a:t>
          </a:r>
          <a:r>
            <a:rPr lang="en-US" sz="1400" b="0" kern="1200" dirty="0" err="1"/>
            <a:t>Continuas</a:t>
          </a:r>
          <a:endParaRPr lang="en-US" sz="1400" b="0" kern="1200" dirty="0"/>
        </a:p>
        <a:p>
          <a:pPr marL="114300" lvl="1" indent="-114300" algn="l" defTabSz="622300">
            <a:lnSpc>
              <a:spcPct val="90000"/>
            </a:lnSpc>
            <a:spcBef>
              <a:spcPct val="0"/>
            </a:spcBef>
            <a:spcAft>
              <a:spcPct val="15000"/>
            </a:spcAft>
            <a:buChar char="•"/>
          </a:pPr>
          <a:r>
            <a:rPr lang="en-US" sz="1400" b="0" kern="1200" dirty="0"/>
            <a:t>0.25% </a:t>
          </a:r>
          <a:r>
            <a:rPr lang="es-ES" sz="1400" b="0" kern="1200" dirty="0"/>
            <a:t>Mejoras en Carreteras y Edificios</a:t>
          </a:r>
          <a:endParaRPr lang="en-US" sz="1400" b="0" kern="1200" dirty="0"/>
        </a:p>
        <a:p>
          <a:pPr marL="114300" lvl="1" indent="-114300" algn="l" defTabSz="622300">
            <a:lnSpc>
              <a:spcPct val="90000"/>
            </a:lnSpc>
            <a:spcBef>
              <a:spcPct val="0"/>
            </a:spcBef>
            <a:spcAft>
              <a:spcPct val="15000"/>
            </a:spcAft>
            <a:buChar char="•"/>
          </a:pPr>
          <a:r>
            <a:rPr lang="en-US" sz="1400" b="0" kern="1200" dirty="0"/>
            <a:t>0.25%  </a:t>
          </a:r>
          <a:r>
            <a:rPr lang="es-ES" sz="1400" b="0" kern="1200" dirty="0"/>
            <a:t>Estabilización del Impuesto sobre la Propiedad y Mejoras en el Proyecto</a:t>
          </a:r>
          <a:endParaRPr lang="en-US" sz="1400" b="0" kern="1200" dirty="0"/>
        </a:p>
        <a:p>
          <a:pPr marL="114300" lvl="1" indent="-114300" algn="l" defTabSz="622300">
            <a:lnSpc>
              <a:spcPct val="90000"/>
            </a:lnSpc>
            <a:spcBef>
              <a:spcPct val="0"/>
            </a:spcBef>
            <a:spcAft>
              <a:spcPct val="15000"/>
            </a:spcAft>
            <a:buChar char="•"/>
          </a:pPr>
          <a:r>
            <a:rPr lang="en-US" sz="1400" b="0" kern="1200" dirty="0"/>
            <a:t>0.30% </a:t>
          </a:r>
          <a:r>
            <a:rPr lang="en-US" sz="1400" b="0" kern="1200" dirty="0" err="1"/>
            <a:t>Propósito</a:t>
          </a:r>
          <a:r>
            <a:rPr lang="en-US" sz="1400" b="0" kern="1200" dirty="0"/>
            <a:t> Especial</a:t>
          </a:r>
        </a:p>
        <a:p>
          <a:pPr marL="114300" lvl="1" indent="-114300" algn="l" defTabSz="622300">
            <a:lnSpc>
              <a:spcPct val="90000"/>
            </a:lnSpc>
            <a:spcBef>
              <a:spcPct val="0"/>
            </a:spcBef>
            <a:spcAft>
              <a:spcPct val="15000"/>
            </a:spcAft>
            <a:buFontTx/>
            <a:buNone/>
          </a:pPr>
          <a:r>
            <a:rPr lang="en-US" sz="1400" b="1" kern="1200" dirty="0"/>
            <a:t>Garden City  1.15%</a:t>
          </a:r>
        </a:p>
        <a:p>
          <a:pPr marL="114300" lvl="1" indent="-114300" algn="l" defTabSz="622300">
            <a:lnSpc>
              <a:spcPct val="90000"/>
            </a:lnSpc>
            <a:spcBef>
              <a:spcPct val="0"/>
            </a:spcBef>
            <a:spcAft>
              <a:spcPct val="15000"/>
            </a:spcAft>
            <a:buChar char="•"/>
          </a:pPr>
          <a:r>
            <a:rPr lang="en-US" sz="1400" b="0" kern="1200" dirty="0"/>
            <a:t>0.50% </a:t>
          </a:r>
          <a:r>
            <a:rPr lang="en-US" sz="1400" b="0" kern="1200" dirty="0" err="1"/>
            <a:t>Operaciones</a:t>
          </a:r>
          <a:r>
            <a:rPr lang="en-US" sz="1400" b="0" kern="1200" dirty="0"/>
            <a:t> </a:t>
          </a:r>
          <a:r>
            <a:rPr lang="en-US" sz="1400" b="0" kern="1200" dirty="0" err="1"/>
            <a:t>Continuas</a:t>
          </a:r>
          <a:endParaRPr lang="en-US" sz="1400" b="0" kern="1200" dirty="0"/>
        </a:p>
        <a:p>
          <a:pPr marL="114300" lvl="1" indent="-114300" algn="l" defTabSz="622300">
            <a:lnSpc>
              <a:spcPct val="90000"/>
            </a:lnSpc>
            <a:spcBef>
              <a:spcPct val="0"/>
            </a:spcBef>
            <a:spcAft>
              <a:spcPct val="15000"/>
            </a:spcAft>
            <a:buChar char="•"/>
          </a:pPr>
          <a:r>
            <a:rPr lang="en-US" sz="1400" b="0" kern="1200" dirty="0"/>
            <a:t>0.50% </a:t>
          </a:r>
          <a:r>
            <a:rPr lang="es-ES" sz="1400" b="0" kern="1200" dirty="0"/>
            <a:t>Estabilización del Impuesto sobre la Propiedad y Mejoras en el Proyecto</a:t>
          </a:r>
          <a:endParaRPr lang="en-US" sz="1400" b="0" kern="1200" dirty="0"/>
        </a:p>
        <a:p>
          <a:pPr marL="114300" lvl="1" indent="-114300" algn="l" defTabSz="622300">
            <a:lnSpc>
              <a:spcPct val="90000"/>
            </a:lnSpc>
            <a:spcBef>
              <a:spcPct val="0"/>
            </a:spcBef>
            <a:spcAft>
              <a:spcPct val="15000"/>
            </a:spcAft>
            <a:buChar char="•"/>
          </a:pPr>
          <a:r>
            <a:rPr lang="en-US" sz="1400" b="0" kern="1200" dirty="0"/>
            <a:t>0.15% Proyecto </a:t>
          </a:r>
          <a:r>
            <a:rPr lang="en-US" sz="1400" b="0" kern="1200" dirty="0" err="1"/>
            <a:t>Aeropuerto</a:t>
          </a:r>
          <a:r>
            <a:rPr lang="en-US" sz="1400" b="0" kern="1200" dirty="0"/>
            <a:t>, </a:t>
          </a:r>
          <a:r>
            <a:rPr lang="en-US" sz="1400" b="0" kern="1200" dirty="0" err="1"/>
            <a:t>Mejoras</a:t>
          </a:r>
          <a:r>
            <a:rPr lang="en-US" sz="1400" b="0" kern="1200" dirty="0"/>
            <a:t> </a:t>
          </a:r>
          <a:r>
            <a:rPr lang="en-US" sz="1400" b="0" kern="1200" dirty="0" err="1"/>
            <a:t>en</a:t>
          </a:r>
          <a:r>
            <a:rPr lang="en-US" sz="1400" b="0" kern="1200" dirty="0"/>
            <a:t> </a:t>
          </a:r>
          <a:r>
            <a:rPr lang="en-US" sz="1400" b="0" kern="1200" dirty="0" err="1"/>
            <a:t>los</a:t>
          </a:r>
          <a:r>
            <a:rPr lang="en-US" sz="1400" b="0" kern="1200" dirty="0"/>
            <a:t> </a:t>
          </a:r>
          <a:r>
            <a:rPr lang="en-US" sz="1400" b="0" kern="1200" dirty="0" err="1"/>
            <a:t>Parques</a:t>
          </a:r>
          <a:r>
            <a:rPr lang="en-US" sz="1400" b="0" kern="1200" dirty="0"/>
            <a:t> &amp; </a:t>
          </a:r>
          <a:r>
            <a:rPr lang="es-ES" sz="1400" b="0" kern="1200" dirty="0"/>
            <a:t>Estabilización del Impuesto sobre la Propiedad </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5701771" y="428642"/>
        <a:ext cx="5106412" cy="3194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B1FF5-854A-4FEB-8B49-C1C7BA563056}">
      <dsp:nvSpPr>
        <dsp:cNvPr id="0" name=""/>
        <dsp:cNvSpPr/>
      </dsp:nvSpPr>
      <dsp:spPr>
        <a:xfrm>
          <a:off x="0" y="0"/>
          <a:ext cx="6263640" cy="578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err="1">
              <a:solidFill>
                <a:srgbClr val="FFC000"/>
              </a:solidFill>
            </a:rPr>
            <a:t>Statu</a:t>
          </a:r>
          <a:r>
            <a:rPr lang="en-US" sz="2300" kern="1200" dirty="0">
              <a:solidFill>
                <a:srgbClr val="FFC000"/>
              </a:solidFill>
            </a:rPr>
            <a:t> Quo</a:t>
          </a:r>
        </a:p>
      </dsp:txBody>
      <dsp:txXfrm>
        <a:off x="28243" y="28243"/>
        <a:ext cx="6207154" cy="522079"/>
      </dsp:txXfrm>
    </dsp:sp>
    <dsp:sp modelId="{061BBB07-54E4-4D7A-A6B7-5EE8009B1357}">
      <dsp:nvSpPr>
        <dsp:cNvPr id="0" name=""/>
        <dsp:cNvSpPr/>
      </dsp:nvSpPr>
      <dsp:spPr>
        <a:xfrm>
          <a:off x="0" y="630076"/>
          <a:ext cx="626364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No hacer nada y nuestras calles continuarán deteriorándose a un costo de $ 2 millones en mantenimiento diferido por año.</a:t>
          </a:r>
          <a:endParaRPr lang="en-US" sz="1800" kern="1200" dirty="0"/>
        </a:p>
      </dsp:txBody>
      <dsp:txXfrm>
        <a:off x="0" y="630076"/>
        <a:ext cx="6263640" cy="856980"/>
      </dsp:txXfrm>
    </dsp:sp>
    <dsp:sp modelId="{AF2B2668-877F-46CF-A96B-003D1908C28D}">
      <dsp:nvSpPr>
        <dsp:cNvPr id="0" name=""/>
        <dsp:cNvSpPr/>
      </dsp:nvSpPr>
      <dsp:spPr>
        <a:xfrm>
          <a:off x="0" y="1487056"/>
          <a:ext cx="6263640" cy="578565"/>
        </a:xfrm>
        <a:prstGeom prst="roundRect">
          <a:avLst/>
        </a:prstGeom>
        <a:solidFill>
          <a:schemeClr val="accent5">
            <a:hueOff val="0"/>
            <a:satOff val="0"/>
            <a:lumOff val="-5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err="1">
              <a:solidFill>
                <a:srgbClr val="C00000"/>
              </a:solidFill>
            </a:rPr>
            <a:t>Impuesto</a:t>
          </a:r>
          <a:r>
            <a:rPr lang="en-US" sz="2300" kern="1200" dirty="0">
              <a:solidFill>
                <a:srgbClr val="C00000"/>
              </a:solidFill>
            </a:rPr>
            <a:t> </a:t>
          </a:r>
          <a:r>
            <a:rPr lang="en-US" sz="2300" kern="1200" dirty="0" err="1">
              <a:solidFill>
                <a:srgbClr val="C00000"/>
              </a:solidFill>
            </a:rPr>
            <a:t>sobre</a:t>
          </a:r>
          <a:r>
            <a:rPr lang="en-US" sz="2300" kern="1200" dirty="0">
              <a:solidFill>
                <a:srgbClr val="C00000"/>
              </a:solidFill>
            </a:rPr>
            <a:t> la </a:t>
          </a:r>
          <a:r>
            <a:rPr lang="en-US" sz="2300" kern="1200" dirty="0" err="1">
              <a:solidFill>
                <a:srgbClr val="C00000"/>
              </a:solidFill>
            </a:rPr>
            <a:t>Propiedad</a:t>
          </a:r>
          <a:endParaRPr lang="en-US" sz="2300" kern="1200" dirty="0">
            <a:solidFill>
              <a:srgbClr val="C00000"/>
            </a:solidFill>
          </a:endParaRPr>
        </a:p>
      </dsp:txBody>
      <dsp:txXfrm>
        <a:off x="28243" y="1515299"/>
        <a:ext cx="6207154" cy="522079"/>
      </dsp:txXfrm>
    </dsp:sp>
    <dsp:sp modelId="{D92E3D99-4EBB-4675-B3F3-72EB791F5836}">
      <dsp:nvSpPr>
        <dsp:cNvPr id="0" name=""/>
        <dsp:cNvSpPr/>
      </dsp:nvSpPr>
      <dsp:spPr>
        <a:xfrm>
          <a:off x="0" y="2065621"/>
          <a:ext cx="626364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err="1"/>
            <a:t>Aumentar</a:t>
          </a:r>
          <a:r>
            <a:rPr lang="en-US" sz="1800" kern="1200" dirty="0"/>
            <a:t> </a:t>
          </a:r>
          <a:r>
            <a:rPr lang="en-US" sz="1800" kern="1200" dirty="0" err="1"/>
            <a:t>significativamente</a:t>
          </a:r>
          <a:r>
            <a:rPr lang="en-US" sz="1800" kern="1200" dirty="0"/>
            <a:t> </a:t>
          </a:r>
          <a:r>
            <a:rPr lang="en-US" sz="1800" kern="1200" dirty="0" err="1"/>
            <a:t>el</a:t>
          </a:r>
          <a:r>
            <a:rPr lang="en-US" sz="1800" kern="1200" dirty="0"/>
            <a:t> </a:t>
          </a:r>
          <a:r>
            <a:rPr lang="en-US" sz="1800" kern="1200" dirty="0" err="1"/>
            <a:t>impuesto</a:t>
          </a:r>
          <a:r>
            <a:rPr lang="en-US" sz="1800" kern="1200" dirty="0"/>
            <a:t> a las </a:t>
          </a:r>
          <a:r>
            <a:rPr lang="en-US" sz="1800" kern="1200" dirty="0" err="1"/>
            <a:t>propiedades</a:t>
          </a:r>
          <a:r>
            <a:rPr lang="en-US" sz="1800" kern="1200" dirty="0"/>
            <a:t> y/o </a:t>
          </a:r>
          <a:r>
            <a:rPr lang="en-US" sz="1800" kern="1200" dirty="0" err="1"/>
            <a:t>reducir</a:t>
          </a:r>
          <a:r>
            <a:rPr lang="en-US" sz="1800" kern="1200" dirty="0"/>
            <a:t> </a:t>
          </a:r>
          <a:r>
            <a:rPr lang="en-US" sz="1800" kern="1200" dirty="0" err="1"/>
            <a:t>los</a:t>
          </a:r>
          <a:r>
            <a:rPr lang="en-US" sz="1800" kern="1200" dirty="0"/>
            <a:t> </a:t>
          </a:r>
          <a:r>
            <a:rPr lang="en-US" sz="1800" kern="1200" dirty="0" err="1"/>
            <a:t>servicios</a:t>
          </a:r>
          <a:r>
            <a:rPr lang="en-US" sz="1800" kern="1200" dirty="0"/>
            <a:t> para </a:t>
          </a:r>
          <a:r>
            <a:rPr lang="en-US" sz="1800" kern="1200" dirty="0" err="1"/>
            <a:t>proporcionar</a:t>
          </a:r>
          <a:r>
            <a:rPr lang="en-US" sz="1800" kern="1200" dirty="0"/>
            <a:t> $1.7 </a:t>
          </a:r>
          <a:r>
            <a:rPr lang="en-US" sz="1800" kern="1200" dirty="0" err="1"/>
            <a:t>millones</a:t>
          </a:r>
          <a:r>
            <a:rPr lang="en-US" sz="1800" kern="1200" dirty="0"/>
            <a:t> </a:t>
          </a:r>
          <a:r>
            <a:rPr lang="en-US" sz="1800" kern="1200" dirty="0" err="1"/>
            <a:t>necesarios</a:t>
          </a:r>
          <a:r>
            <a:rPr lang="en-US" sz="1800" kern="1200" dirty="0"/>
            <a:t> para </a:t>
          </a:r>
          <a:r>
            <a:rPr lang="en-US" sz="1800" kern="1200" dirty="0" err="1"/>
            <a:t>mantener</a:t>
          </a:r>
          <a:r>
            <a:rPr lang="en-US" sz="1800" kern="1200" dirty="0"/>
            <a:t> </a:t>
          </a:r>
          <a:r>
            <a:rPr lang="en-US" sz="1800" kern="1200" dirty="0" err="1"/>
            <a:t>el</a:t>
          </a:r>
          <a:r>
            <a:rPr lang="en-US" sz="1800" kern="1200" dirty="0"/>
            <a:t> </a:t>
          </a:r>
          <a:r>
            <a:rPr lang="en-US" sz="1800" kern="1200" dirty="0" err="1"/>
            <a:t>pavimento</a:t>
          </a:r>
          <a:r>
            <a:rPr lang="en-US" sz="1800" kern="1200" dirty="0"/>
            <a:t> </a:t>
          </a:r>
          <a:r>
            <a:rPr lang="en-US" sz="1800" kern="1200" dirty="0" err="1"/>
            <a:t>existente</a:t>
          </a:r>
          <a:r>
            <a:rPr lang="en-US" sz="1800" kern="1200" dirty="0"/>
            <a:t> </a:t>
          </a:r>
          <a:r>
            <a:rPr lang="en-US" sz="1800" kern="1200" dirty="0" err="1"/>
            <a:t>por</a:t>
          </a:r>
          <a:r>
            <a:rPr lang="en-US" sz="1800" kern="1200" dirty="0"/>
            <a:t> </a:t>
          </a:r>
          <a:r>
            <a:rPr lang="en-US" sz="1800" kern="1200" dirty="0" err="1"/>
            <a:t>año</a:t>
          </a:r>
          <a:r>
            <a:rPr lang="en-US" sz="1800" kern="1200" dirty="0"/>
            <a:t>.</a:t>
          </a:r>
        </a:p>
      </dsp:txBody>
      <dsp:txXfrm>
        <a:off x="0" y="2065621"/>
        <a:ext cx="6263640" cy="1142640"/>
      </dsp:txXfrm>
    </dsp:sp>
    <dsp:sp modelId="{78E613EC-5F5B-456B-A917-C3D284360DAD}">
      <dsp:nvSpPr>
        <dsp:cNvPr id="0" name=""/>
        <dsp:cNvSpPr/>
      </dsp:nvSpPr>
      <dsp:spPr>
        <a:xfrm>
          <a:off x="0" y="3208261"/>
          <a:ext cx="6263640" cy="578565"/>
        </a:xfrm>
        <a:prstGeom prst="roundRect">
          <a:avLst/>
        </a:prstGeom>
        <a:solidFill>
          <a:schemeClr val="accent5">
            <a:hueOff val="0"/>
            <a:satOff val="0"/>
            <a:lumOff val="-10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err="1">
              <a:solidFill>
                <a:srgbClr val="008000"/>
              </a:solidFill>
            </a:rPr>
            <a:t>Impuesto</a:t>
          </a:r>
          <a:r>
            <a:rPr lang="en-US" sz="2300" kern="1200" dirty="0">
              <a:solidFill>
                <a:srgbClr val="008000"/>
              </a:solidFill>
            </a:rPr>
            <a:t> </a:t>
          </a:r>
          <a:r>
            <a:rPr lang="en-US" sz="2300" kern="1200" dirty="0" err="1">
              <a:solidFill>
                <a:srgbClr val="008000"/>
              </a:solidFill>
            </a:rPr>
            <a:t>sobre</a:t>
          </a:r>
          <a:r>
            <a:rPr lang="en-US" sz="2300" kern="1200" dirty="0">
              <a:solidFill>
                <a:srgbClr val="008000"/>
              </a:solidFill>
            </a:rPr>
            <a:t> las Ventas</a:t>
          </a:r>
        </a:p>
      </dsp:txBody>
      <dsp:txXfrm>
        <a:off x="28243" y="3236504"/>
        <a:ext cx="6207154" cy="522079"/>
      </dsp:txXfrm>
    </dsp:sp>
    <dsp:sp modelId="{A8DAA32F-2265-428F-AC24-7817EFE91A9B}">
      <dsp:nvSpPr>
        <dsp:cNvPr id="0" name=""/>
        <dsp:cNvSpPr/>
      </dsp:nvSpPr>
      <dsp:spPr>
        <a:xfrm>
          <a:off x="0" y="3786826"/>
          <a:ext cx="6263640"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t>Se aprueba el aumento de impuesto sobre las ventas de 1/2 centavo para dedicarlo al mantenimiento de las calles y modernizacion. Reducir el impuesto de las propiedades por 4 puntos de la taza de propiedad en el presupuesto de 2024 un nivel que no se a visto en 30 años.</a:t>
          </a:r>
          <a:endParaRPr lang="en-US" sz="1800" kern="1200" dirty="0"/>
        </a:p>
      </dsp:txBody>
      <dsp:txXfrm>
        <a:off x="0" y="3786826"/>
        <a:ext cx="6263640" cy="1666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3ADBE-94BC-4E25-99FA-F27A27D2A2D4}">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FAA3DF0-CCC3-47CB-96F7-6CC4AE757100}">
      <dsp:nvSpPr>
        <dsp:cNvPr id="0" name=""/>
        <dsp:cNvSpPr/>
      </dsp:nvSpPr>
      <dsp:spPr>
        <a:xfrm rot="8100000">
          <a:off x="69924" y="483138"/>
          <a:ext cx="308335" cy="30833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97827-DCB9-4ED1-A51B-DAC86D1508ED}">
      <dsp:nvSpPr>
        <dsp:cNvPr id="0" name=""/>
        <dsp:cNvSpPr/>
      </dsp:nvSpPr>
      <dsp:spPr>
        <a:xfrm>
          <a:off x="104178"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F61592A-973F-4FF8-B1E5-B39036B70B49}">
      <dsp:nvSpPr>
        <dsp:cNvPr id="0" name=""/>
        <dsp:cNvSpPr/>
      </dsp:nvSpPr>
      <dsp:spPr>
        <a:xfrm>
          <a:off x="442118" y="855332"/>
          <a:ext cx="3027256"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err="1"/>
            <a:t>Reunión</a:t>
          </a:r>
          <a:r>
            <a:rPr lang="en-US" sz="1500" kern="1200" dirty="0"/>
            <a:t> del </a:t>
          </a:r>
          <a:r>
            <a:rPr lang="en-US" sz="1500" kern="1200" dirty="0" err="1"/>
            <a:t>Ayuntamiento</a:t>
          </a:r>
          <a:r>
            <a:rPr lang="en-US" sz="1500" kern="1200" dirty="0"/>
            <a:t>
</a:t>
          </a:r>
        </a:p>
      </dsp:txBody>
      <dsp:txXfrm>
        <a:off x="442118" y="855332"/>
        <a:ext cx="3027256" cy="1241070"/>
      </dsp:txXfrm>
    </dsp:sp>
    <dsp:sp modelId="{A5FE8D99-39C2-4405-BC30-943F8696DC65}">
      <dsp:nvSpPr>
        <dsp:cNvPr id="0" name=""/>
        <dsp:cNvSpPr/>
      </dsp:nvSpPr>
      <dsp:spPr>
        <a:xfrm>
          <a:off x="442118" y="419280"/>
          <a:ext cx="3027256"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5 Oct.</a:t>
          </a:r>
        </a:p>
      </dsp:txBody>
      <dsp:txXfrm>
        <a:off x="442118" y="419280"/>
        <a:ext cx="3027256" cy="436051"/>
      </dsp:txXfrm>
    </dsp:sp>
    <dsp:sp modelId="{EF30A979-D92A-4DBB-8F54-8DA100614D7C}">
      <dsp:nvSpPr>
        <dsp:cNvPr id="0" name=""/>
        <dsp:cNvSpPr/>
      </dsp:nvSpPr>
      <dsp:spPr>
        <a:xfrm>
          <a:off x="224092"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1E072B-E5D5-444D-AEC8-314D6CDA860E}">
      <dsp:nvSpPr>
        <dsp:cNvPr id="0" name=""/>
        <dsp:cNvSpPr/>
      </dsp:nvSpPr>
      <dsp:spPr>
        <a:xfrm>
          <a:off x="184067" y="2057157"/>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383F4-8C7A-4A5C-9A01-157058CC55D8}">
      <dsp:nvSpPr>
        <dsp:cNvPr id="0" name=""/>
        <dsp:cNvSpPr/>
      </dsp:nvSpPr>
      <dsp:spPr>
        <a:xfrm rot="18900000">
          <a:off x="1887024" y="3401331"/>
          <a:ext cx="308335" cy="308335"/>
        </a:xfrm>
        <a:prstGeom prst="teardrop">
          <a:avLst>
            <a:gd name="adj" fmla="val 115000"/>
          </a:avLst>
        </a:prstGeom>
        <a:solidFill>
          <a:schemeClr val="accent2">
            <a:hueOff val="-531813"/>
            <a:satOff val="-9402"/>
            <a:lumOff val="4706"/>
            <a:alphaOff val="0"/>
          </a:schemeClr>
        </a:solidFill>
        <a:ln w="12700" cap="flat" cmpd="sng" algn="ctr">
          <a:solidFill>
            <a:schemeClr val="accent2">
              <a:hueOff val="-531813"/>
              <a:satOff val="-9402"/>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DC6AA-A5A7-4221-8491-C90660223852}">
      <dsp:nvSpPr>
        <dsp:cNvPr id="0" name=""/>
        <dsp:cNvSpPr/>
      </dsp:nvSpPr>
      <dsp:spPr>
        <a:xfrm>
          <a:off x="1921277"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9F3E94-B232-43DE-87FB-972695845121}">
      <dsp:nvSpPr>
        <dsp:cNvPr id="0" name=""/>
        <dsp:cNvSpPr/>
      </dsp:nvSpPr>
      <dsp:spPr>
        <a:xfrm>
          <a:off x="2259217" y="2096402"/>
          <a:ext cx="3027256"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s-ES" sz="1500" kern="1200" dirty="0"/>
            <a:t>Fecha Límite de Registro de Votantes</a:t>
          </a:r>
          <a:endParaRPr lang="en-US" sz="1500" kern="1200" dirty="0"/>
        </a:p>
      </dsp:txBody>
      <dsp:txXfrm>
        <a:off x="2259217" y="2096402"/>
        <a:ext cx="3027256" cy="1241070"/>
      </dsp:txXfrm>
    </dsp:sp>
    <dsp:sp modelId="{ABC78B39-9043-457A-953D-8D14878760CF}">
      <dsp:nvSpPr>
        <dsp:cNvPr id="0" name=""/>
        <dsp:cNvSpPr/>
      </dsp:nvSpPr>
      <dsp:spPr>
        <a:xfrm>
          <a:off x="2259217" y="3337472"/>
          <a:ext cx="3027256"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 Oct.</a:t>
          </a:r>
        </a:p>
      </dsp:txBody>
      <dsp:txXfrm>
        <a:off x="2259217" y="3337472"/>
        <a:ext cx="3027256" cy="436051"/>
      </dsp:txXfrm>
    </dsp:sp>
    <dsp:sp modelId="{2C892A5F-5197-4D72-BCEB-66162E6C21B9}">
      <dsp:nvSpPr>
        <dsp:cNvPr id="0" name=""/>
        <dsp:cNvSpPr/>
      </dsp:nvSpPr>
      <dsp:spPr>
        <a:xfrm>
          <a:off x="2041192" y="2096402"/>
          <a:ext cx="0" cy="1241070"/>
        </a:xfrm>
        <a:prstGeom prst="line">
          <a:avLst/>
        </a:prstGeom>
        <a:noFill/>
        <a:ln w="12700" cap="flat" cmpd="sng" algn="ctr">
          <a:solidFill>
            <a:schemeClr val="accent2">
              <a:hueOff val="-531813"/>
              <a:satOff val="-9402"/>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E639DD3D-6444-4B9E-9DAB-C645DCA3C1E9}">
      <dsp:nvSpPr>
        <dsp:cNvPr id="0" name=""/>
        <dsp:cNvSpPr/>
      </dsp:nvSpPr>
      <dsp:spPr>
        <a:xfrm>
          <a:off x="2001167" y="2057157"/>
          <a:ext cx="78489" cy="78489"/>
        </a:xfrm>
        <a:prstGeom prst="ellipse">
          <a:avLst/>
        </a:prstGeom>
        <a:solidFill>
          <a:schemeClr val="accent2">
            <a:hueOff val="-531813"/>
            <a:satOff val="-9402"/>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748D-9CF2-4352-B4AE-0C6DE71BA8C8}">
      <dsp:nvSpPr>
        <dsp:cNvPr id="0" name=""/>
        <dsp:cNvSpPr/>
      </dsp:nvSpPr>
      <dsp:spPr>
        <a:xfrm rot="8100000">
          <a:off x="3704124" y="483138"/>
          <a:ext cx="308335" cy="308335"/>
        </a:xfrm>
        <a:prstGeom prst="teardrop">
          <a:avLst>
            <a:gd name="adj" fmla="val 115000"/>
          </a:avLst>
        </a:prstGeom>
        <a:solidFill>
          <a:schemeClr val="accent2">
            <a:hueOff val="-1063626"/>
            <a:satOff val="-18803"/>
            <a:lumOff val="9411"/>
            <a:alphaOff val="0"/>
          </a:schemeClr>
        </a:solidFill>
        <a:ln w="12700" cap="flat" cmpd="sng" algn="ctr">
          <a:solidFill>
            <a:schemeClr val="accent2">
              <a:hueOff val="-1063626"/>
              <a:satOff val="-18803"/>
              <a:lumOff val="94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8AC3D-17F1-4E0A-844F-D5D5A95A87F2}">
      <dsp:nvSpPr>
        <dsp:cNvPr id="0" name=""/>
        <dsp:cNvSpPr/>
      </dsp:nvSpPr>
      <dsp:spPr>
        <a:xfrm>
          <a:off x="3738377"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1E40F4-24BC-4F2F-BA5F-A799303E60F1}">
      <dsp:nvSpPr>
        <dsp:cNvPr id="0" name=""/>
        <dsp:cNvSpPr/>
      </dsp:nvSpPr>
      <dsp:spPr>
        <a:xfrm>
          <a:off x="4076317" y="855332"/>
          <a:ext cx="3027256"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err="1"/>
            <a:t>Comienza</a:t>
          </a:r>
          <a:r>
            <a:rPr lang="en-US" sz="1500" kern="1200" dirty="0"/>
            <a:t> la </a:t>
          </a:r>
          <a:r>
            <a:rPr lang="en-US" sz="1500" kern="1200" dirty="0" err="1"/>
            <a:t>Votación</a:t>
          </a:r>
          <a:r>
            <a:rPr lang="en-US" sz="1500" kern="1200" dirty="0"/>
            <a:t> </a:t>
          </a:r>
          <a:r>
            <a:rPr lang="en-US" sz="1500" kern="1200" dirty="0" err="1"/>
            <a:t>Anticipada</a:t>
          </a:r>
          <a:endParaRPr lang="en-US" sz="1500" kern="1200" dirty="0"/>
        </a:p>
      </dsp:txBody>
      <dsp:txXfrm>
        <a:off x="4076317" y="855332"/>
        <a:ext cx="3027256" cy="1241070"/>
      </dsp:txXfrm>
    </dsp:sp>
    <dsp:sp modelId="{19EB0231-F596-4A1A-BDFD-461A39D7B2AC}">
      <dsp:nvSpPr>
        <dsp:cNvPr id="0" name=""/>
        <dsp:cNvSpPr/>
      </dsp:nvSpPr>
      <dsp:spPr>
        <a:xfrm>
          <a:off x="4076317" y="419280"/>
          <a:ext cx="3027256"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 Oct.</a:t>
          </a:r>
        </a:p>
      </dsp:txBody>
      <dsp:txXfrm>
        <a:off x="4076317" y="419280"/>
        <a:ext cx="3027256" cy="436051"/>
      </dsp:txXfrm>
    </dsp:sp>
    <dsp:sp modelId="{FEBFD115-35D1-464C-9841-F084D73A102D}">
      <dsp:nvSpPr>
        <dsp:cNvPr id="0" name=""/>
        <dsp:cNvSpPr/>
      </dsp:nvSpPr>
      <dsp:spPr>
        <a:xfrm>
          <a:off x="3858291" y="855332"/>
          <a:ext cx="0" cy="1241070"/>
        </a:xfrm>
        <a:prstGeom prst="line">
          <a:avLst/>
        </a:prstGeom>
        <a:noFill/>
        <a:ln w="12700" cap="flat" cmpd="sng" algn="ctr">
          <a:solidFill>
            <a:schemeClr val="accent2">
              <a:hueOff val="-1063626"/>
              <a:satOff val="-18803"/>
              <a:lumOff val="9411"/>
              <a:alphaOff val="0"/>
            </a:schemeClr>
          </a:solidFill>
          <a:prstDash val="dash"/>
          <a:miter lim="800000"/>
        </a:ln>
        <a:effectLst/>
      </dsp:spPr>
      <dsp:style>
        <a:lnRef idx="1">
          <a:scrgbClr r="0" g="0" b="0"/>
        </a:lnRef>
        <a:fillRef idx="0">
          <a:scrgbClr r="0" g="0" b="0"/>
        </a:fillRef>
        <a:effectRef idx="0">
          <a:scrgbClr r="0" g="0" b="0"/>
        </a:effectRef>
        <a:fontRef idx="minor"/>
      </dsp:style>
    </dsp:sp>
    <dsp:sp modelId="{1DAFAC2A-A0A7-42B5-9857-3263DC9654A2}">
      <dsp:nvSpPr>
        <dsp:cNvPr id="0" name=""/>
        <dsp:cNvSpPr/>
      </dsp:nvSpPr>
      <dsp:spPr>
        <a:xfrm>
          <a:off x="3818266" y="2057157"/>
          <a:ext cx="78489" cy="78489"/>
        </a:xfrm>
        <a:prstGeom prst="ellipse">
          <a:avLst/>
        </a:prstGeom>
        <a:solidFill>
          <a:schemeClr val="accent2">
            <a:hueOff val="-1063626"/>
            <a:satOff val="-18803"/>
            <a:lumOff val="941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F98B9-AC1A-4300-9B20-74B45DA47D21}">
      <dsp:nvSpPr>
        <dsp:cNvPr id="0" name=""/>
        <dsp:cNvSpPr/>
      </dsp:nvSpPr>
      <dsp:spPr>
        <a:xfrm rot="18900000">
          <a:off x="5521223" y="3401331"/>
          <a:ext cx="308335" cy="308335"/>
        </a:xfrm>
        <a:prstGeom prst="teardrop">
          <a:avLst>
            <a:gd name="adj" fmla="val 115000"/>
          </a:avLst>
        </a:prstGeom>
        <a:solidFill>
          <a:schemeClr val="accent2">
            <a:hueOff val="-1595439"/>
            <a:satOff val="-28205"/>
            <a:lumOff val="14117"/>
            <a:alphaOff val="0"/>
          </a:schemeClr>
        </a:solidFill>
        <a:ln w="12700" cap="flat" cmpd="sng" algn="ctr">
          <a:solidFill>
            <a:schemeClr val="accent2">
              <a:hueOff val="-1595439"/>
              <a:satOff val="-28205"/>
              <a:lumOff val="1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343D5-2128-4EEA-A356-A6F212DEEF4B}">
      <dsp:nvSpPr>
        <dsp:cNvPr id="0" name=""/>
        <dsp:cNvSpPr/>
      </dsp:nvSpPr>
      <dsp:spPr>
        <a:xfrm>
          <a:off x="5555476"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3A4DBE-E313-4C0B-A7E8-E8230C999D15}">
      <dsp:nvSpPr>
        <dsp:cNvPr id="0" name=""/>
        <dsp:cNvSpPr/>
      </dsp:nvSpPr>
      <dsp:spPr>
        <a:xfrm>
          <a:off x="5893417" y="2096402"/>
          <a:ext cx="3027256"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Estado de la Ciudad</a:t>
          </a:r>
        </a:p>
      </dsp:txBody>
      <dsp:txXfrm>
        <a:off x="5893417" y="2096402"/>
        <a:ext cx="3027256" cy="1241070"/>
      </dsp:txXfrm>
    </dsp:sp>
    <dsp:sp modelId="{C8917A99-0D48-41B9-8DA7-A88883B27EE2}">
      <dsp:nvSpPr>
        <dsp:cNvPr id="0" name=""/>
        <dsp:cNvSpPr/>
      </dsp:nvSpPr>
      <dsp:spPr>
        <a:xfrm>
          <a:off x="5893417" y="3337472"/>
          <a:ext cx="3027256"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26 Oct.</a:t>
          </a:r>
        </a:p>
      </dsp:txBody>
      <dsp:txXfrm>
        <a:off x="5893417" y="3337472"/>
        <a:ext cx="3027256" cy="436051"/>
      </dsp:txXfrm>
    </dsp:sp>
    <dsp:sp modelId="{B3DF9A82-C3BD-4869-9015-DEE61AD12B7A}">
      <dsp:nvSpPr>
        <dsp:cNvPr id="0" name=""/>
        <dsp:cNvSpPr/>
      </dsp:nvSpPr>
      <dsp:spPr>
        <a:xfrm>
          <a:off x="5675391" y="2096402"/>
          <a:ext cx="0" cy="1241070"/>
        </a:xfrm>
        <a:prstGeom prst="line">
          <a:avLst/>
        </a:prstGeom>
        <a:noFill/>
        <a:ln w="12700" cap="flat" cmpd="sng" algn="ctr">
          <a:solidFill>
            <a:schemeClr val="accent2">
              <a:hueOff val="-1595439"/>
              <a:satOff val="-28205"/>
              <a:lumOff val="14117"/>
              <a:alphaOff val="0"/>
            </a:schemeClr>
          </a:solidFill>
          <a:prstDash val="dash"/>
          <a:miter lim="800000"/>
        </a:ln>
        <a:effectLst/>
      </dsp:spPr>
      <dsp:style>
        <a:lnRef idx="1">
          <a:scrgbClr r="0" g="0" b="0"/>
        </a:lnRef>
        <a:fillRef idx="0">
          <a:scrgbClr r="0" g="0" b="0"/>
        </a:fillRef>
        <a:effectRef idx="0">
          <a:scrgbClr r="0" g="0" b="0"/>
        </a:effectRef>
        <a:fontRef idx="minor"/>
      </dsp:style>
    </dsp:sp>
    <dsp:sp modelId="{4124F9AD-9EE3-451A-BC83-027FAC414033}">
      <dsp:nvSpPr>
        <dsp:cNvPr id="0" name=""/>
        <dsp:cNvSpPr/>
      </dsp:nvSpPr>
      <dsp:spPr>
        <a:xfrm>
          <a:off x="5635366" y="2057157"/>
          <a:ext cx="78489" cy="78489"/>
        </a:xfrm>
        <a:prstGeom prst="ellipse">
          <a:avLst/>
        </a:prstGeom>
        <a:solidFill>
          <a:schemeClr val="accent2">
            <a:hueOff val="-1595439"/>
            <a:satOff val="-28205"/>
            <a:lumOff val="1411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15156-A8E3-4502-A8F5-73711DF3BF6D}">
      <dsp:nvSpPr>
        <dsp:cNvPr id="0" name=""/>
        <dsp:cNvSpPr/>
      </dsp:nvSpPr>
      <dsp:spPr>
        <a:xfrm rot="8100000">
          <a:off x="7338323" y="483138"/>
          <a:ext cx="308335" cy="308335"/>
        </a:xfrm>
        <a:prstGeom prst="teardrop">
          <a:avLst>
            <a:gd name="adj" fmla="val 115000"/>
          </a:avLst>
        </a:prstGeom>
        <a:solidFill>
          <a:schemeClr val="accent2">
            <a:hueOff val="-2127252"/>
            <a:satOff val="-37606"/>
            <a:lumOff val="18823"/>
            <a:alphaOff val="0"/>
          </a:schemeClr>
        </a:solidFill>
        <a:ln w="12700" cap="flat" cmpd="sng" algn="ctr">
          <a:solidFill>
            <a:schemeClr val="accent2">
              <a:hueOff val="-2127252"/>
              <a:satOff val="-37606"/>
              <a:lumOff val="18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DE4F-B1DE-4572-9694-38EFD4458595}">
      <dsp:nvSpPr>
        <dsp:cNvPr id="0" name=""/>
        <dsp:cNvSpPr/>
      </dsp:nvSpPr>
      <dsp:spPr>
        <a:xfrm>
          <a:off x="7372576"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0D4FCF-1BA0-4A4A-8A88-15429C6CD34B}">
      <dsp:nvSpPr>
        <dsp:cNvPr id="0" name=""/>
        <dsp:cNvSpPr/>
      </dsp:nvSpPr>
      <dsp:spPr>
        <a:xfrm>
          <a:off x="7710516" y="855332"/>
          <a:ext cx="3027256"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la </a:t>
          </a:r>
          <a:r>
            <a:rPr lang="en-US" sz="1500" kern="1200" dirty="0" err="1"/>
            <a:t>Elección</a:t>
          </a:r>
          <a:r>
            <a:rPr lang="en-US" sz="1500" kern="1200" dirty="0"/>
            <a:t> General</a:t>
          </a:r>
        </a:p>
      </dsp:txBody>
      <dsp:txXfrm>
        <a:off x="7710516" y="855332"/>
        <a:ext cx="3027256" cy="1241070"/>
      </dsp:txXfrm>
    </dsp:sp>
    <dsp:sp modelId="{DA81ACD2-9AFC-4511-9E7A-AA8E5B2039EB}">
      <dsp:nvSpPr>
        <dsp:cNvPr id="0" name=""/>
        <dsp:cNvSpPr/>
      </dsp:nvSpPr>
      <dsp:spPr>
        <a:xfrm>
          <a:off x="7710516" y="419280"/>
          <a:ext cx="3027256"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8 Nov.</a:t>
          </a:r>
        </a:p>
      </dsp:txBody>
      <dsp:txXfrm>
        <a:off x="7710516" y="419280"/>
        <a:ext cx="3027256" cy="436051"/>
      </dsp:txXfrm>
    </dsp:sp>
    <dsp:sp modelId="{8A62F6D0-3349-4564-A99B-A6DB524709F4}">
      <dsp:nvSpPr>
        <dsp:cNvPr id="0" name=""/>
        <dsp:cNvSpPr/>
      </dsp:nvSpPr>
      <dsp:spPr>
        <a:xfrm>
          <a:off x="7492490" y="855332"/>
          <a:ext cx="0" cy="1241070"/>
        </a:xfrm>
        <a:prstGeom prst="line">
          <a:avLst/>
        </a:prstGeom>
        <a:noFill/>
        <a:ln w="12700" cap="flat" cmpd="sng" algn="ctr">
          <a:solidFill>
            <a:schemeClr val="accent2">
              <a:hueOff val="-2127252"/>
              <a:satOff val="-37606"/>
              <a:lumOff val="18823"/>
              <a:alphaOff val="0"/>
            </a:schemeClr>
          </a:solidFill>
          <a:prstDash val="dash"/>
          <a:miter lim="800000"/>
        </a:ln>
        <a:effectLst/>
      </dsp:spPr>
      <dsp:style>
        <a:lnRef idx="1">
          <a:scrgbClr r="0" g="0" b="0"/>
        </a:lnRef>
        <a:fillRef idx="0">
          <a:scrgbClr r="0" g="0" b="0"/>
        </a:fillRef>
        <a:effectRef idx="0">
          <a:scrgbClr r="0" g="0" b="0"/>
        </a:effectRef>
        <a:fontRef idx="minor"/>
      </dsp:style>
    </dsp:sp>
    <dsp:sp modelId="{DA247F97-E8F5-49A1-A9AC-5A3C69962910}">
      <dsp:nvSpPr>
        <dsp:cNvPr id="0" name=""/>
        <dsp:cNvSpPr/>
      </dsp:nvSpPr>
      <dsp:spPr>
        <a:xfrm>
          <a:off x="7452465" y="2057157"/>
          <a:ext cx="78489" cy="78489"/>
        </a:xfrm>
        <a:prstGeom prst="ellipse">
          <a:avLst/>
        </a:prstGeom>
        <a:solidFill>
          <a:schemeClr val="accent2">
            <a:hueOff val="-2127252"/>
            <a:satOff val="-37606"/>
            <a:lumOff val="1882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74E07-847D-4818-AA09-55F5FAB510A0}">
      <dsp:nvSpPr>
        <dsp:cNvPr id="0" name=""/>
        <dsp:cNvSpPr/>
      </dsp:nvSpPr>
      <dsp:spPr>
        <a:xfrm>
          <a:off x="9417826" y="1061622"/>
          <a:ext cx="128431" cy="2825500"/>
        </a:xfrm>
        <a:custGeom>
          <a:avLst/>
          <a:gdLst/>
          <a:ahLst/>
          <a:cxnLst/>
          <a:rect l="0" t="0" r="0" b="0"/>
          <a:pathLst>
            <a:path>
              <a:moveTo>
                <a:pt x="0" y="0"/>
              </a:moveTo>
              <a:lnTo>
                <a:pt x="0" y="2825500"/>
              </a:lnTo>
              <a:lnTo>
                <a:pt x="128431" y="282550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BE8BA-0406-42D0-AFF2-820E3D88BCAD}">
      <dsp:nvSpPr>
        <dsp:cNvPr id="0" name=""/>
        <dsp:cNvSpPr/>
      </dsp:nvSpPr>
      <dsp:spPr>
        <a:xfrm>
          <a:off x="9417826" y="1061622"/>
          <a:ext cx="128431" cy="2217589"/>
        </a:xfrm>
        <a:custGeom>
          <a:avLst/>
          <a:gdLst/>
          <a:ahLst/>
          <a:cxnLst/>
          <a:rect l="0" t="0" r="0" b="0"/>
          <a:pathLst>
            <a:path>
              <a:moveTo>
                <a:pt x="0" y="0"/>
              </a:moveTo>
              <a:lnTo>
                <a:pt x="0" y="2217589"/>
              </a:lnTo>
              <a:lnTo>
                <a:pt x="128431" y="22175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021A8-2C42-4144-AB65-A4449E017778}">
      <dsp:nvSpPr>
        <dsp:cNvPr id="0" name=""/>
        <dsp:cNvSpPr/>
      </dsp:nvSpPr>
      <dsp:spPr>
        <a:xfrm>
          <a:off x="9417826" y="1061622"/>
          <a:ext cx="128431" cy="1609678"/>
        </a:xfrm>
        <a:custGeom>
          <a:avLst/>
          <a:gdLst/>
          <a:ahLst/>
          <a:cxnLst/>
          <a:rect l="0" t="0" r="0" b="0"/>
          <a:pathLst>
            <a:path>
              <a:moveTo>
                <a:pt x="0" y="0"/>
              </a:moveTo>
              <a:lnTo>
                <a:pt x="0" y="1609678"/>
              </a:lnTo>
              <a:lnTo>
                <a:pt x="128431" y="1609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DB2A6-9E05-40AC-A3A4-C1AD107F194A}">
      <dsp:nvSpPr>
        <dsp:cNvPr id="0" name=""/>
        <dsp:cNvSpPr/>
      </dsp:nvSpPr>
      <dsp:spPr>
        <a:xfrm>
          <a:off x="9417826" y="1061622"/>
          <a:ext cx="128431" cy="1001768"/>
        </a:xfrm>
        <a:custGeom>
          <a:avLst/>
          <a:gdLst/>
          <a:ahLst/>
          <a:cxnLst/>
          <a:rect l="0" t="0" r="0" b="0"/>
          <a:pathLst>
            <a:path>
              <a:moveTo>
                <a:pt x="0" y="0"/>
              </a:moveTo>
              <a:lnTo>
                <a:pt x="0" y="1001768"/>
              </a:lnTo>
              <a:lnTo>
                <a:pt x="128431" y="1001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F66B6-F151-47E8-83F2-EABEE5B0BC35}">
      <dsp:nvSpPr>
        <dsp:cNvPr id="0" name=""/>
        <dsp:cNvSpPr/>
      </dsp:nvSpPr>
      <dsp:spPr>
        <a:xfrm>
          <a:off x="9417826"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BFF13-B9E8-4BA0-ADAB-6D4DB7432CCB}">
      <dsp:nvSpPr>
        <dsp:cNvPr id="0" name=""/>
        <dsp:cNvSpPr/>
      </dsp:nvSpPr>
      <dsp:spPr>
        <a:xfrm>
          <a:off x="5098235" y="453712"/>
          <a:ext cx="4662075" cy="179804"/>
        </a:xfrm>
        <a:custGeom>
          <a:avLst/>
          <a:gdLst/>
          <a:ahLst/>
          <a:cxnLst/>
          <a:rect l="0" t="0" r="0" b="0"/>
          <a:pathLst>
            <a:path>
              <a:moveTo>
                <a:pt x="0" y="0"/>
              </a:moveTo>
              <a:lnTo>
                <a:pt x="0" y="89902"/>
              </a:lnTo>
              <a:lnTo>
                <a:pt x="4662075" y="89902"/>
              </a:lnTo>
              <a:lnTo>
                <a:pt x="4662075"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AFF49-3206-447A-8D6E-B23BBDDF9636}">
      <dsp:nvSpPr>
        <dsp:cNvPr id="0" name=""/>
        <dsp:cNvSpPr/>
      </dsp:nvSpPr>
      <dsp:spPr>
        <a:xfrm>
          <a:off x="8381809"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11151-9CE8-4E64-BE89-EADE57DEC352}">
      <dsp:nvSpPr>
        <dsp:cNvPr id="0" name=""/>
        <dsp:cNvSpPr/>
      </dsp:nvSpPr>
      <dsp:spPr>
        <a:xfrm>
          <a:off x="5098235" y="453712"/>
          <a:ext cx="3626058" cy="179804"/>
        </a:xfrm>
        <a:custGeom>
          <a:avLst/>
          <a:gdLst/>
          <a:ahLst/>
          <a:cxnLst/>
          <a:rect l="0" t="0" r="0" b="0"/>
          <a:pathLst>
            <a:path>
              <a:moveTo>
                <a:pt x="0" y="0"/>
              </a:moveTo>
              <a:lnTo>
                <a:pt x="0" y="89902"/>
              </a:lnTo>
              <a:lnTo>
                <a:pt x="3626058" y="89902"/>
              </a:lnTo>
              <a:lnTo>
                <a:pt x="3626058"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DD9B8-E8CA-405B-937B-B3B4BAF0AA13}">
      <dsp:nvSpPr>
        <dsp:cNvPr id="0" name=""/>
        <dsp:cNvSpPr/>
      </dsp:nvSpPr>
      <dsp:spPr>
        <a:xfrm>
          <a:off x="7345792"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2AF63D-39F0-405D-BD9E-0F81E2974D7D}">
      <dsp:nvSpPr>
        <dsp:cNvPr id="0" name=""/>
        <dsp:cNvSpPr/>
      </dsp:nvSpPr>
      <dsp:spPr>
        <a:xfrm>
          <a:off x="5098235" y="453712"/>
          <a:ext cx="2590041" cy="179804"/>
        </a:xfrm>
        <a:custGeom>
          <a:avLst/>
          <a:gdLst/>
          <a:ahLst/>
          <a:cxnLst/>
          <a:rect l="0" t="0" r="0" b="0"/>
          <a:pathLst>
            <a:path>
              <a:moveTo>
                <a:pt x="0" y="0"/>
              </a:moveTo>
              <a:lnTo>
                <a:pt x="0" y="89902"/>
              </a:lnTo>
              <a:lnTo>
                <a:pt x="2590041" y="89902"/>
              </a:lnTo>
              <a:lnTo>
                <a:pt x="2590041"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C1C8B-947D-4B0E-AF01-44935DC1EC03}">
      <dsp:nvSpPr>
        <dsp:cNvPr id="0" name=""/>
        <dsp:cNvSpPr/>
      </dsp:nvSpPr>
      <dsp:spPr>
        <a:xfrm>
          <a:off x="6309775"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7171C-2F93-4AF2-B274-BD32DDA2AD3C}">
      <dsp:nvSpPr>
        <dsp:cNvPr id="0" name=""/>
        <dsp:cNvSpPr/>
      </dsp:nvSpPr>
      <dsp:spPr>
        <a:xfrm>
          <a:off x="5098235" y="453712"/>
          <a:ext cx="1554025" cy="179804"/>
        </a:xfrm>
        <a:custGeom>
          <a:avLst/>
          <a:gdLst/>
          <a:ahLst/>
          <a:cxnLst/>
          <a:rect l="0" t="0" r="0" b="0"/>
          <a:pathLst>
            <a:path>
              <a:moveTo>
                <a:pt x="0" y="0"/>
              </a:moveTo>
              <a:lnTo>
                <a:pt x="0" y="89902"/>
              </a:lnTo>
              <a:lnTo>
                <a:pt x="1554025" y="89902"/>
              </a:lnTo>
              <a:lnTo>
                <a:pt x="1554025"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1F85-3C84-4356-84D0-3B83DE80F304}">
      <dsp:nvSpPr>
        <dsp:cNvPr id="0" name=""/>
        <dsp:cNvSpPr/>
      </dsp:nvSpPr>
      <dsp:spPr>
        <a:xfrm>
          <a:off x="5098235" y="453712"/>
          <a:ext cx="518008" cy="179804"/>
        </a:xfrm>
        <a:custGeom>
          <a:avLst/>
          <a:gdLst/>
          <a:ahLst/>
          <a:cxnLst/>
          <a:rect l="0" t="0" r="0" b="0"/>
          <a:pathLst>
            <a:path>
              <a:moveTo>
                <a:pt x="0" y="0"/>
              </a:moveTo>
              <a:lnTo>
                <a:pt x="0" y="89902"/>
              </a:lnTo>
              <a:lnTo>
                <a:pt x="518008" y="89902"/>
              </a:lnTo>
              <a:lnTo>
                <a:pt x="518008"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62514-D023-434E-A6AE-47730170F8B6}">
      <dsp:nvSpPr>
        <dsp:cNvPr id="0" name=""/>
        <dsp:cNvSpPr/>
      </dsp:nvSpPr>
      <dsp:spPr>
        <a:xfrm>
          <a:off x="4237742"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D4155F-2F16-4B0C-AF6A-7FF10A4A543C}">
      <dsp:nvSpPr>
        <dsp:cNvPr id="0" name=""/>
        <dsp:cNvSpPr/>
      </dsp:nvSpPr>
      <dsp:spPr>
        <a:xfrm>
          <a:off x="4580227" y="453712"/>
          <a:ext cx="518008" cy="179804"/>
        </a:xfrm>
        <a:custGeom>
          <a:avLst/>
          <a:gdLst/>
          <a:ahLst/>
          <a:cxnLst/>
          <a:rect l="0" t="0" r="0" b="0"/>
          <a:pathLst>
            <a:path>
              <a:moveTo>
                <a:pt x="518008" y="0"/>
              </a:moveTo>
              <a:lnTo>
                <a:pt x="518008" y="89902"/>
              </a:lnTo>
              <a:lnTo>
                <a:pt x="0" y="89902"/>
              </a:lnTo>
              <a:lnTo>
                <a:pt x="0"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DBB32-0151-4E9E-992C-59FD5980E03F}">
      <dsp:nvSpPr>
        <dsp:cNvPr id="0" name=""/>
        <dsp:cNvSpPr/>
      </dsp:nvSpPr>
      <dsp:spPr>
        <a:xfrm>
          <a:off x="3201725" y="1061622"/>
          <a:ext cx="128431" cy="2217589"/>
        </a:xfrm>
        <a:custGeom>
          <a:avLst/>
          <a:gdLst/>
          <a:ahLst/>
          <a:cxnLst/>
          <a:rect l="0" t="0" r="0" b="0"/>
          <a:pathLst>
            <a:path>
              <a:moveTo>
                <a:pt x="0" y="0"/>
              </a:moveTo>
              <a:lnTo>
                <a:pt x="0" y="2217589"/>
              </a:lnTo>
              <a:lnTo>
                <a:pt x="128431" y="22175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85CA0-50B1-49E0-B676-C929DAE9C8C3}">
      <dsp:nvSpPr>
        <dsp:cNvPr id="0" name=""/>
        <dsp:cNvSpPr/>
      </dsp:nvSpPr>
      <dsp:spPr>
        <a:xfrm>
          <a:off x="3201725" y="1061622"/>
          <a:ext cx="128431" cy="1609678"/>
        </a:xfrm>
        <a:custGeom>
          <a:avLst/>
          <a:gdLst/>
          <a:ahLst/>
          <a:cxnLst/>
          <a:rect l="0" t="0" r="0" b="0"/>
          <a:pathLst>
            <a:path>
              <a:moveTo>
                <a:pt x="0" y="0"/>
              </a:moveTo>
              <a:lnTo>
                <a:pt x="0" y="1609678"/>
              </a:lnTo>
              <a:lnTo>
                <a:pt x="128431" y="1609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2FB7E-769C-45FC-9731-3A3A74D9AD2E}">
      <dsp:nvSpPr>
        <dsp:cNvPr id="0" name=""/>
        <dsp:cNvSpPr/>
      </dsp:nvSpPr>
      <dsp:spPr>
        <a:xfrm>
          <a:off x="3201725" y="1061622"/>
          <a:ext cx="128431" cy="1001768"/>
        </a:xfrm>
        <a:custGeom>
          <a:avLst/>
          <a:gdLst/>
          <a:ahLst/>
          <a:cxnLst/>
          <a:rect l="0" t="0" r="0" b="0"/>
          <a:pathLst>
            <a:path>
              <a:moveTo>
                <a:pt x="0" y="0"/>
              </a:moveTo>
              <a:lnTo>
                <a:pt x="0" y="1001768"/>
              </a:lnTo>
              <a:lnTo>
                <a:pt x="128431" y="1001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7A35E-28DA-4AD0-9911-CF020C607C54}">
      <dsp:nvSpPr>
        <dsp:cNvPr id="0" name=""/>
        <dsp:cNvSpPr/>
      </dsp:nvSpPr>
      <dsp:spPr>
        <a:xfrm>
          <a:off x="3201725"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CF207-D941-49DA-B8AC-B6AA1161058D}">
      <dsp:nvSpPr>
        <dsp:cNvPr id="0" name=""/>
        <dsp:cNvSpPr/>
      </dsp:nvSpPr>
      <dsp:spPr>
        <a:xfrm>
          <a:off x="3544210" y="453712"/>
          <a:ext cx="1554025" cy="179804"/>
        </a:xfrm>
        <a:custGeom>
          <a:avLst/>
          <a:gdLst/>
          <a:ahLst/>
          <a:cxnLst/>
          <a:rect l="0" t="0" r="0" b="0"/>
          <a:pathLst>
            <a:path>
              <a:moveTo>
                <a:pt x="1554025" y="0"/>
              </a:moveTo>
              <a:lnTo>
                <a:pt x="1554025" y="89902"/>
              </a:lnTo>
              <a:lnTo>
                <a:pt x="0" y="89902"/>
              </a:lnTo>
              <a:lnTo>
                <a:pt x="0"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143A78-ACE5-4984-AEB2-B176A4561430}">
      <dsp:nvSpPr>
        <dsp:cNvPr id="0" name=""/>
        <dsp:cNvSpPr/>
      </dsp:nvSpPr>
      <dsp:spPr>
        <a:xfrm>
          <a:off x="2165708" y="1061622"/>
          <a:ext cx="128431" cy="1609678"/>
        </a:xfrm>
        <a:custGeom>
          <a:avLst/>
          <a:gdLst/>
          <a:ahLst/>
          <a:cxnLst/>
          <a:rect l="0" t="0" r="0" b="0"/>
          <a:pathLst>
            <a:path>
              <a:moveTo>
                <a:pt x="0" y="0"/>
              </a:moveTo>
              <a:lnTo>
                <a:pt x="0" y="1609678"/>
              </a:lnTo>
              <a:lnTo>
                <a:pt x="128431" y="1609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3B1BE-198E-40CD-98BB-E43BE2708364}">
      <dsp:nvSpPr>
        <dsp:cNvPr id="0" name=""/>
        <dsp:cNvSpPr/>
      </dsp:nvSpPr>
      <dsp:spPr>
        <a:xfrm>
          <a:off x="2165708" y="1061622"/>
          <a:ext cx="128431" cy="1001768"/>
        </a:xfrm>
        <a:custGeom>
          <a:avLst/>
          <a:gdLst/>
          <a:ahLst/>
          <a:cxnLst/>
          <a:rect l="0" t="0" r="0" b="0"/>
          <a:pathLst>
            <a:path>
              <a:moveTo>
                <a:pt x="0" y="0"/>
              </a:moveTo>
              <a:lnTo>
                <a:pt x="0" y="1001768"/>
              </a:lnTo>
              <a:lnTo>
                <a:pt x="128431" y="1001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4E2B0-95E3-4507-BF56-93A1D6DB98F2}">
      <dsp:nvSpPr>
        <dsp:cNvPr id="0" name=""/>
        <dsp:cNvSpPr/>
      </dsp:nvSpPr>
      <dsp:spPr>
        <a:xfrm>
          <a:off x="2165708"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58ABD-C5B6-4E24-B11C-6D30DC1EF422}">
      <dsp:nvSpPr>
        <dsp:cNvPr id="0" name=""/>
        <dsp:cNvSpPr/>
      </dsp:nvSpPr>
      <dsp:spPr>
        <a:xfrm>
          <a:off x="2508193" y="453712"/>
          <a:ext cx="2590041" cy="179804"/>
        </a:xfrm>
        <a:custGeom>
          <a:avLst/>
          <a:gdLst/>
          <a:ahLst/>
          <a:cxnLst/>
          <a:rect l="0" t="0" r="0" b="0"/>
          <a:pathLst>
            <a:path>
              <a:moveTo>
                <a:pt x="2590041" y="0"/>
              </a:moveTo>
              <a:lnTo>
                <a:pt x="2590041" y="89902"/>
              </a:lnTo>
              <a:lnTo>
                <a:pt x="0" y="89902"/>
              </a:lnTo>
              <a:lnTo>
                <a:pt x="0"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186B7-FAA9-45E4-B52A-42D92C3318AC}">
      <dsp:nvSpPr>
        <dsp:cNvPr id="0" name=""/>
        <dsp:cNvSpPr/>
      </dsp:nvSpPr>
      <dsp:spPr>
        <a:xfrm>
          <a:off x="1129691" y="1061622"/>
          <a:ext cx="128431" cy="1001768"/>
        </a:xfrm>
        <a:custGeom>
          <a:avLst/>
          <a:gdLst/>
          <a:ahLst/>
          <a:cxnLst/>
          <a:rect l="0" t="0" r="0" b="0"/>
          <a:pathLst>
            <a:path>
              <a:moveTo>
                <a:pt x="0" y="0"/>
              </a:moveTo>
              <a:lnTo>
                <a:pt x="0" y="1001768"/>
              </a:lnTo>
              <a:lnTo>
                <a:pt x="128431" y="1001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1F3B3-3F6E-41A6-A6A9-9F04C265A3AF}">
      <dsp:nvSpPr>
        <dsp:cNvPr id="0" name=""/>
        <dsp:cNvSpPr/>
      </dsp:nvSpPr>
      <dsp:spPr>
        <a:xfrm>
          <a:off x="1129691"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F29229-AAAE-480F-B0B0-332BEBFA38AE}">
      <dsp:nvSpPr>
        <dsp:cNvPr id="0" name=""/>
        <dsp:cNvSpPr/>
      </dsp:nvSpPr>
      <dsp:spPr>
        <a:xfrm>
          <a:off x="1472176" y="453712"/>
          <a:ext cx="3626058" cy="179804"/>
        </a:xfrm>
        <a:custGeom>
          <a:avLst/>
          <a:gdLst/>
          <a:ahLst/>
          <a:cxnLst/>
          <a:rect l="0" t="0" r="0" b="0"/>
          <a:pathLst>
            <a:path>
              <a:moveTo>
                <a:pt x="3626058" y="0"/>
              </a:moveTo>
              <a:lnTo>
                <a:pt x="3626058" y="89902"/>
              </a:lnTo>
              <a:lnTo>
                <a:pt x="0" y="89902"/>
              </a:lnTo>
              <a:lnTo>
                <a:pt x="0"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ADFAF6-9D0B-4122-A7F5-6DFC850FB608}">
      <dsp:nvSpPr>
        <dsp:cNvPr id="0" name=""/>
        <dsp:cNvSpPr/>
      </dsp:nvSpPr>
      <dsp:spPr>
        <a:xfrm>
          <a:off x="93675" y="1061622"/>
          <a:ext cx="128431" cy="1609678"/>
        </a:xfrm>
        <a:custGeom>
          <a:avLst/>
          <a:gdLst/>
          <a:ahLst/>
          <a:cxnLst/>
          <a:rect l="0" t="0" r="0" b="0"/>
          <a:pathLst>
            <a:path>
              <a:moveTo>
                <a:pt x="0" y="0"/>
              </a:moveTo>
              <a:lnTo>
                <a:pt x="0" y="1609678"/>
              </a:lnTo>
              <a:lnTo>
                <a:pt x="128431" y="1609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D7D6A-BCC7-4A5B-8185-628010191049}">
      <dsp:nvSpPr>
        <dsp:cNvPr id="0" name=""/>
        <dsp:cNvSpPr/>
      </dsp:nvSpPr>
      <dsp:spPr>
        <a:xfrm>
          <a:off x="93675" y="1061622"/>
          <a:ext cx="128431" cy="1001768"/>
        </a:xfrm>
        <a:custGeom>
          <a:avLst/>
          <a:gdLst/>
          <a:ahLst/>
          <a:cxnLst/>
          <a:rect l="0" t="0" r="0" b="0"/>
          <a:pathLst>
            <a:path>
              <a:moveTo>
                <a:pt x="0" y="0"/>
              </a:moveTo>
              <a:lnTo>
                <a:pt x="0" y="1001768"/>
              </a:lnTo>
              <a:lnTo>
                <a:pt x="128431" y="10017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70E3DD-D050-4423-BA4D-AAB27A6A75D4}">
      <dsp:nvSpPr>
        <dsp:cNvPr id="0" name=""/>
        <dsp:cNvSpPr/>
      </dsp:nvSpPr>
      <dsp:spPr>
        <a:xfrm>
          <a:off x="93675" y="1061622"/>
          <a:ext cx="128431" cy="393857"/>
        </a:xfrm>
        <a:custGeom>
          <a:avLst/>
          <a:gdLst/>
          <a:ahLst/>
          <a:cxnLst/>
          <a:rect l="0" t="0" r="0" b="0"/>
          <a:pathLst>
            <a:path>
              <a:moveTo>
                <a:pt x="0" y="0"/>
              </a:moveTo>
              <a:lnTo>
                <a:pt x="0" y="393857"/>
              </a:lnTo>
              <a:lnTo>
                <a:pt x="128431" y="393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6BCA43-74F1-4533-8A27-4960C044E1D2}">
      <dsp:nvSpPr>
        <dsp:cNvPr id="0" name=""/>
        <dsp:cNvSpPr/>
      </dsp:nvSpPr>
      <dsp:spPr>
        <a:xfrm>
          <a:off x="436159" y="453712"/>
          <a:ext cx="4662075" cy="179804"/>
        </a:xfrm>
        <a:custGeom>
          <a:avLst/>
          <a:gdLst/>
          <a:ahLst/>
          <a:cxnLst/>
          <a:rect l="0" t="0" r="0" b="0"/>
          <a:pathLst>
            <a:path>
              <a:moveTo>
                <a:pt x="4662075" y="0"/>
              </a:moveTo>
              <a:lnTo>
                <a:pt x="4662075" y="89902"/>
              </a:lnTo>
              <a:lnTo>
                <a:pt x="0" y="89902"/>
              </a:lnTo>
              <a:lnTo>
                <a:pt x="0" y="1798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69153-09E5-4ABB-8E8B-05D021ECD59E}">
      <dsp:nvSpPr>
        <dsp:cNvPr id="0" name=""/>
        <dsp:cNvSpPr/>
      </dsp:nvSpPr>
      <dsp:spPr>
        <a:xfrm>
          <a:off x="4670129" y="25605"/>
          <a:ext cx="856212" cy="42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Revenues</a:t>
          </a:r>
        </a:p>
      </dsp:txBody>
      <dsp:txXfrm>
        <a:off x="4670129" y="25605"/>
        <a:ext cx="856212" cy="428106"/>
      </dsp:txXfrm>
    </dsp:sp>
    <dsp:sp modelId="{CF0C4BBB-8A50-43F9-BDD5-09F5691DDD0F}">
      <dsp:nvSpPr>
        <dsp:cNvPr id="0" name=""/>
        <dsp:cNvSpPr/>
      </dsp:nvSpPr>
      <dsp:spPr>
        <a:xfrm>
          <a:off x="8053"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Property Tax</a:t>
          </a:r>
        </a:p>
        <a:p>
          <a:pPr marL="0" lvl="0" indent="0" algn="ctr" defTabSz="266700">
            <a:lnSpc>
              <a:spcPct val="90000"/>
            </a:lnSpc>
            <a:spcBef>
              <a:spcPct val="0"/>
            </a:spcBef>
            <a:spcAft>
              <a:spcPct val="35000"/>
            </a:spcAft>
            <a:buNone/>
          </a:pPr>
          <a:r>
            <a:rPr lang="en-US" sz="600" kern="1200"/>
            <a:t>$4,898,250</a:t>
          </a:r>
        </a:p>
      </dsp:txBody>
      <dsp:txXfrm>
        <a:off x="8053" y="633516"/>
        <a:ext cx="856212" cy="428106"/>
      </dsp:txXfrm>
    </dsp:sp>
    <dsp:sp modelId="{32E316F7-C3A0-49C1-BCF7-478638BB7A91}">
      <dsp:nvSpPr>
        <dsp:cNvPr id="0" name=""/>
        <dsp:cNvSpPr/>
      </dsp:nvSpPr>
      <dsp:spPr>
        <a:xfrm>
          <a:off x="222106"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General Fund Operations</a:t>
          </a:r>
        </a:p>
      </dsp:txBody>
      <dsp:txXfrm>
        <a:off x="222106" y="1241427"/>
        <a:ext cx="856212" cy="428106"/>
      </dsp:txXfrm>
    </dsp:sp>
    <dsp:sp modelId="{F4C6E875-55DF-43BC-85CC-5775A01D0159}">
      <dsp:nvSpPr>
        <dsp:cNvPr id="0" name=""/>
        <dsp:cNvSpPr/>
      </dsp:nvSpPr>
      <dsp:spPr>
        <a:xfrm>
          <a:off x="222106" y="184933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Library</a:t>
          </a:r>
        </a:p>
      </dsp:txBody>
      <dsp:txXfrm>
        <a:off x="222106" y="1849337"/>
        <a:ext cx="856212" cy="428106"/>
      </dsp:txXfrm>
    </dsp:sp>
    <dsp:sp modelId="{F7506397-418E-49CC-A1DE-A5621924E09E}">
      <dsp:nvSpPr>
        <dsp:cNvPr id="0" name=""/>
        <dsp:cNvSpPr/>
      </dsp:nvSpPr>
      <dsp:spPr>
        <a:xfrm>
          <a:off x="222106" y="2457248"/>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Insurance</a:t>
          </a:r>
        </a:p>
      </dsp:txBody>
      <dsp:txXfrm>
        <a:off x="222106" y="2457248"/>
        <a:ext cx="856212" cy="428106"/>
      </dsp:txXfrm>
    </dsp:sp>
    <dsp:sp modelId="{535FF4F9-70C5-4BEE-8D8A-BB7DE7897273}">
      <dsp:nvSpPr>
        <dsp:cNvPr id="0" name=""/>
        <dsp:cNvSpPr/>
      </dsp:nvSpPr>
      <dsp:spPr>
        <a:xfrm>
          <a:off x="1044070"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½ Sales Tax</a:t>
          </a:r>
        </a:p>
        <a:p>
          <a:pPr marL="0" lvl="0" indent="0" algn="ctr" defTabSz="266700">
            <a:lnSpc>
              <a:spcPct val="90000"/>
            </a:lnSpc>
            <a:spcBef>
              <a:spcPct val="0"/>
            </a:spcBef>
            <a:spcAft>
              <a:spcPct val="35000"/>
            </a:spcAft>
            <a:buNone/>
          </a:pPr>
          <a:r>
            <a:rPr lang="en-US" sz="600" kern="1200"/>
            <a:t>$5,461,088</a:t>
          </a:r>
        </a:p>
      </dsp:txBody>
      <dsp:txXfrm>
        <a:off x="1044070" y="633516"/>
        <a:ext cx="856212" cy="428106"/>
      </dsp:txXfrm>
    </dsp:sp>
    <dsp:sp modelId="{C28E6437-E043-429F-860A-2B5EFE28C77D}">
      <dsp:nvSpPr>
        <dsp:cNvPr id="0" name=""/>
        <dsp:cNvSpPr/>
      </dsp:nvSpPr>
      <dsp:spPr>
        <a:xfrm>
          <a:off x="1258123"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Public Safety</a:t>
          </a:r>
        </a:p>
      </dsp:txBody>
      <dsp:txXfrm>
        <a:off x="1258123" y="1241427"/>
        <a:ext cx="856212" cy="428106"/>
      </dsp:txXfrm>
    </dsp:sp>
    <dsp:sp modelId="{D185694B-FDA8-4122-AF82-2353DB3EF20B}">
      <dsp:nvSpPr>
        <dsp:cNvPr id="0" name=""/>
        <dsp:cNvSpPr/>
      </dsp:nvSpPr>
      <dsp:spPr>
        <a:xfrm>
          <a:off x="1258123" y="184933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Property Tax Relief</a:t>
          </a:r>
        </a:p>
      </dsp:txBody>
      <dsp:txXfrm>
        <a:off x="1258123" y="1849337"/>
        <a:ext cx="856212" cy="428106"/>
      </dsp:txXfrm>
    </dsp:sp>
    <dsp:sp modelId="{467DD19C-34CF-4FFF-89FD-D537DFD4A3A8}">
      <dsp:nvSpPr>
        <dsp:cNvPr id="0" name=""/>
        <dsp:cNvSpPr/>
      </dsp:nvSpPr>
      <dsp:spPr>
        <a:xfrm>
          <a:off x="2080087"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Water</a:t>
          </a:r>
        </a:p>
        <a:p>
          <a:pPr marL="0" lvl="0" indent="0" algn="ctr" defTabSz="266700">
            <a:lnSpc>
              <a:spcPct val="90000"/>
            </a:lnSpc>
            <a:spcBef>
              <a:spcPct val="0"/>
            </a:spcBef>
            <a:spcAft>
              <a:spcPct val="35000"/>
            </a:spcAft>
            <a:buNone/>
          </a:pPr>
          <a:r>
            <a:rPr lang="en-US" sz="600" kern="1200"/>
            <a:t>$4,935,260</a:t>
          </a:r>
        </a:p>
      </dsp:txBody>
      <dsp:txXfrm>
        <a:off x="2080087" y="633516"/>
        <a:ext cx="856212" cy="428106"/>
      </dsp:txXfrm>
    </dsp:sp>
    <dsp:sp modelId="{0B01C625-CF89-423E-8F21-19E8186AC043}">
      <dsp:nvSpPr>
        <dsp:cNvPr id="0" name=""/>
        <dsp:cNvSpPr/>
      </dsp:nvSpPr>
      <dsp:spPr>
        <a:xfrm>
          <a:off x="2294140"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Water Treatment</a:t>
          </a:r>
        </a:p>
      </dsp:txBody>
      <dsp:txXfrm>
        <a:off x="2294140" y="1241427"/>
        <a:ext cx="856212" cy="428106"/>
      </dsp:txXfrm>
    </dsp:sp>
    <dsp:sp modelId="{4B02AE62-BE8E-4DE1-8A89-ECFE2ADD669B}">
      <dsp:nvSpPr>
        <dsp:cNvPr id="0" name=""/>
        <dsp:cNvSpPr/>
      </dsp:nvSpPr>
      <dsp:spPr>
        <a:xfrm>
          <a:off x="2294140" y="184933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Water Distribution</a:t>
          </a:r>
        </a:p>
      </dsp:txBody>
      <dsp:txXfrm>
        <a:off x="2294140" y="1849337"/>
        <a:ext cx="856212" cy="428106"/>
      </dsp:txXfrm>
    </dsp:sp>
    <dsp:sp modelId="{2CC0A9DB-EE24-4E48-AFDB-1422E10E676B}">
      <dsp:nvSpPr>
        <dsp:cNvPr id="0" name=""/>
        <dsp:cNvSpPr/>
      </dsp:nvSpPr>
      <dsp:spPr>
        <a:xfrm>
          <a:off x="2294140" y="2457248"/>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Admin </a:t>
          </a:r>
        </a:p>
      </dsp:txBody>
      <dsp:txXfrm>
        <a:off x="2294140" y="2457248"/>
        <a:ext cx="856212" cy="428106"/>
      </dsp:txXfrm>
    </dsp:sp>
    <dsp:sp modelId="{2266D5A7-0F7D-4182-ABDA-0BAD0BF00605}">
      <dsp:nvSpPr>
        <dsp:cNvPr id="0" name=""/>
        <dsp:cNvSpPr/>
      </dsp:nvSpPr>
      <dsp:spPr>
        <a:xfrm>
          <a:off x="3116104"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Wastewater &amp; Biogas</a:t>
          </a:r>
        </a:p>
        <a:p>
          <a:pPr marL="0" lvl="0" indent="0" algn="ctr" defTabSz="266700">
            <a:lnSpc>
              <a:spcPct val="90000"/>
            </a:lnSpc>
            <a:spcBef>
              <a:spcPct val="0"/>
            </a:spcBef>
            <a:spcAft>
              <a:spcPct val="35000"/>
            </a:spcAft>
            <a:buNone/>
          </a:pPr>
          <a:r>
            <a:rPr lang="en-US" sz="600" kern="1200"/>
            <a:t>$6,129,569 &amp; $4,935,260</a:t>
          </a:r>
        </a:p>
      </dsp:txBody>
      <dsp:txXfrm>
        <a:off x="3116104" y="633516"/>
        <a:ext cx="856212" cy="428106"/>
      </dsp:txXfrm>
    </dsp:sp>
    <dsp:sp modelId="{EF75B9B5-31D6-4EFA-A5C7-E0319E2EAEE9}">
      <dsp:nvSpPr>
        <dsp:cNvPr id="0" name=""/>
        <dsp:cNvSpPr/>
      </dsp:nvSpPr>
      <dsp:spPr>
        <a:xfrm>
          <a:off x="3330157"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Wastewater Treatment</a:t>
          </a:r>
        </a:p>
      </dsp:txBody>
      <dsp:txXfrm>
        <a:off x="3330157" y="1241427"/>
        <a:ext cx="856212" cy="428106"/>
      </dsp:txXfrm>
    </dsp:sp>
    <dsp:sp modelId="{AC843791-C491-453C-8976-8DF2E95A5C5C}">
      <dsp:nvSpPr>
        <dsp:cNvPr id="0" name=""/>
        <dsp:cNvSpPr/>
      </dsp:nvSpPr>
      <dsp:spPr>
        <a:xfrm>
          <a:off x="3330157" y="184933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Wastewater Collection</a:t>
          </a:r>
        </a:p>
      </dsp:txBody>
      <dsp:txXfrm>
        <a:off x="3330157" y="1849337"/>
        <a:ext cx="856212" cy="428106"/>
      </dsp:txXfrm>
    </dsp:sp>
    <dsp:sp modelId="{015D74F6-426E-4B08-A661-319BF2AEA278}">
      <dsp:nvSpPr>
        <dsp:cNvPr id="0" name=""/>
        <dsp:cNvSpPr/>
      </dsp:nvSpPr>
      <dsp:spPr>
        <a:xfrm>
          <a:off x="3330157" y="2457248"/>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Biogas Maintenance</a:t>
          </a:r>
        </a:p>
      </dsp:txBody>
      <dsp:txXfrm>
        <a:off x="3330157" y="2457248"/>
        <a:ext cx="856212" cy="428106"/>
      </dsp:txXfrm>
    </dsp:sp>
    <dsp:sp modelId="{563B1E59-A26F-4C3C-8DD6-453A5E1F05B5}">
      <dsp:nvSpPr>
        <dsp:cNvPr id="0" name=""/>
        <dsp:cNvSpPr/>
      </dsp:nvSpPr>
      <dsp:spPr>
        <a:xfrm>
          <a:off x="3330157" y="3065159"/>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Admin</a:t>
          </a:r>
        </a:p>
      </dsp:txBody>
      <dsp:txXfrm>
        <a:off x="3330157" y="3065159"/>
        <a:ext cx="856212" cy="428106"/>
      </dsp:txXfrm>
    </dsp:sp>
    <dsp:sp modelId="{7E819042-FA14-4D19-83EB-AF1BC3AB2206}">
      <dsp:nvSpPr>
        <dsp:cNvPr id="0" name=""/>
        <dsp:cNvSpPr/>
      </dsp:nvSpPr>
      <dsp:spPr>
        <a:xfrm>
          <a:off x="4152120"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Sanitation</a:t>
          </a:r>
        </a:p>
        <a:p>
          <a:pPr marL="0" lvl="0" indent="0" algn="ctr" defTabSz="266700">
            <a:lnSpc>
              <a:spcPct val="90000"/>
            </a:lnSpc>
            <a:spcBef>
              <a:spcPct val="0"/>
            </a:spcBef>
            <a:spcAft>
              <a:spcPct val="35000"/>
            </a:spcAft>
            <a:buNone/>
          </a:pPr>
          <a:r>
            <a:rPr lang="en-US" sz="600" kern="1200" dirty="0"/>
            <a:t>$2,327,334</a:t>
          </a:r>
        </a:p>
      </dsp:txBody>
      <dsp:txXfrm>
        <a:off x="4152120" y="633516"/>
        <a:ext cx="856212" cy="428106"/>
      </dsp:txXfrm>
    </dsp:sp>
    <dsp:sp modelId="{188CFDC5-6E90-4F36-AADE-61B4BADF4F4F}">
      <dsp:nvSpPr>
        <dsp:cNvPr id="0" name=""/>
        <dsp:cNvSpPr/>
      </dsp:nvSpPr>
      <dsp:spPr>
        <a:xfrm>
          <a:off x="4366174"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Recycling</a:t>
          </a:r>
        </a:p>
        <a:p>
          <a:pPr marL="0" lvl="0" indent="0" algn="ctr" defTabSz="266700">
            <a:lnSpc>
              <a:spcPct val="90000"/>
            </a:lnSpc>
            <a:spcBef>
              <a:spcPct val="0"/>
            </a:spcBef>
            <a:spcAft>
              <a:spcPct val="35000"/>
            </a:spcAft>
            <a:buNone/>
          </a:pPr>
          <a:r>
            <a:rPr lang="en-US" sz="600" kern="1200" dirty="0"/>
            <a:t>$44,878</a:t>
          </a:r>
        </a:p>
      </dsp:txBody>
      <dsp:txXfrm>
        <a:off x="4366174" y="1241427"/>
        <a:ext cx="856212" cy="428106"/>
      </dsp:txXfrm>
    </dsp:sp>
    <dsp:sp modelId="{30E0ADC0-7F61-49A1-A320-8C168303B921}">
      <dsp:nvSpPr>
        <dsp:cNvPr id="0" name=""/>
        <dsp:cNvSpPr/>
      </dsp:nvSpPr>
      <dsp:spPr>
        <a:xfrm>
          <a:off x="5188137"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Stormwater</a:t>
          </a:r>
        </a:p>
        <a:p>
          <a:pPr marL="0" lvl="0" indent="0" algn="ctr" defTabSz="266700">
            <a:lnSpc>
              <a:spcPct val="90000"/>
            </a:lnSpc>
            <a:spcBef>
              <a:spcPct val="0"/>
            </a:spcBef>
            <a:spcAft>
              <a:spcPct val="35000"/>
            </a:spcAft>
            <a:buNone/>
          </a:pPr>
          <a:r>
            <a:rPr lang="en-US" sz="600" kern="1200" dirty="0"/>
            <a:t>$255,393</a:t>
          </a:r>
        </a:p>
      </dsp:txBody>
      <dsp:txXfrm>
        <a:off x="5188137" y="633516"/>
        <a:ext cx="856212" cy="428106"/>
      </dsp:txXfrm>
    </dsp:sp>
    <dsp:sp modelId="{8EDFD020-99BA-49B3-A4FA-50639876AFA6}">
      <dsp:nvSpPr>
        <dsp:cNvPr id="0" name=""/>
        <dsp:cNvSpPr/>
      </dsp:nvSpPr>
      <dsp:spPr>
        <a:xfrm>
          <a:off x="6224154"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Franchise Fees</a:t>
          </a:r>
        </a:p>
        <a:p>
          <a:pPr marL="0" lvl="0" indent="0" algn="ctr" defTabSz="266700">
            <a:lnSpc>
              <a:spcPct val="90000"/>
            </a:lnSpc>
            <a:spcBef>
              <a:spcPct val="0"/>
            </a:spcBef>
            <a:spcAft>
              <a:spcPct val="35000"/>
            </a:spcAft>
            <a:buNone/>
          </a:pPr>
          <a:r>
            <a:rPr lang="en-US" sz="600" kern="1200" dirty="0"/>
            <a:t>$1,946,261</a:t>
          </a:r>
        </a:p>
      </dsp:txBody>
      <dsp:txXfrm>
        <a:off x="6224154" y="633516"/>
        <a:ext cx="856212" cy="428106"/>
      </dsp:txXfrm>
    </dsp:sp>
    <dsp:sp modelId="{9226B10C-0870-44D7-BB71-29B64CAC4B7B}">
      <dsp:nvSpPr>
        <dsp:cNvPr id="0" name=""/>
        <dsp:cNvSpPr/>
      </dsp:nvSpPr>
      <dsp:spPr>
        <a:xfrm>
          <a:off x="6438207"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General Fund Operations</a:t>
          </a:r>
        </a:p>
      </dsp:txBody>
      <dsp:txXfrm>
        <a:off x="6438207" y="1241427"/>
        <a:ext cx="856212" cy="428106"/>
      </dsp:txXfrm>
    </dsp:sp>
    <dsp:sp modelId="{7D92B7D8-68AF-4FC7-8400-BF20EF64D4F0}">
      <dsp:nvSpPr>
        <dsp:cNvPr id="0" name=""/>
        <dsp:cNvSpPr/>
      </dsp:nvSpPr>
      <dsp:spPr>
        <a:xfrm>
          <a:off x="7260171"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Special Highway Funds</a:t>
          </a:r>
        </a:p>
        <a:p>
          <a:pPr marL="0" lvl="0" indent="0" algn="ctr" defTabSz="266700">
            <a:lnSpc>
              <a:spcPct val="90000"/>
            </a:lnSpc>
            <a:spcBef>
              <a:spcPct val="0"/>
            </a:spcBef>
            <a:spcAft>
              <a:spcPct val="35000"/>
            </a:spcAft>
            <a:buNone/>
          </a:pPr>
          <a:r>
            <a:rPr lang="en-US" sz="600" kern="1200" dirty="0"/>
            <a:t>$780,762</a:t>
          </a:r>
        </a:p>
      </dsp:txBody>
      <dsp:txXfrm>
        <a:off x="7260171" y="633516"/>
        <a:ext cx="856212" cy="428106"/>
      </dsp:txXfrm>
    </dsp:sp>
    <dsp:sp modelId="{34643EC8-1B5D-435D-A5B0-1C2556EBA378}">
      <dsp:nvSpPr>
        <dsp:cNvPr id="0" name=""/>
        <dsp:cNvSpPr/>
      </dsp:nvSpPr>
      <dsp:spPr>
        <a:xfrm>
          <a:off x="7474224"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Street Maintenance</a:t>
          </a:r>
        </a:p>
      </dsp:txBody>
      <dsp:txXfrm>
        <a:off x="7474224" y="1241427"/>
        <a:ext cx="856212" cy="428106"/>
      </dsp:txXfrm>
    </dsp:sp>
    <dsp:sp modelId="{9FD662A4-7664-405A-B4CB-FEF6DFA1E248}">
      <dsp:nvSpPr>
        <dsp:cNvPr id="0" name=""/>
        <dsp:cNvSpPr/>
      </dsp:nvSpPr>
      <dsp:spPr>
        <a:xfrm>
          <a:off x="8296188"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Casino Revenues</a:t>
          </a:r>
        </a:p>
        <a:p>
          <a:pPr marL="0" lvl="0" indent="0" algn="ctr" defTabSz="266700">
            <a:lnSpc>
              <a:spcPct val="90000"/>
            </a:lnSpc>
            <a:spcBef>
              <a:spcPct val="0"/>
            </a:spcBef>
            <a:spcAft>
              <a:spcPct val="35000"/>
            </a:spcAft>
            <a:buNone/>
          </a:pPr>
          <a:r>
            <a:rPr lang="en-US" sz="600" kern="1200" dirty="0"/>
            <a:t>$720,857</a:t>
          </a:r>
        </a:p>
      </dsp:txBody>
      <dsp:txXfrm>
        <a:off x="8296188" y="633516"/>
        <a:ext cx="856212" cy="428106"/>
      </dsp:txXfrm>
    </dsp:sp>
    <dsp:sp modelId="{3E510681-484E-4FAE-BF22-AD18491B2271}">
      <dsp:nvSpPr>
        <dsp:cNvPr id="0" name=""/>
        <dsp:cNvSpPr/>
      </dsp:nvSpPr>
      <dsp:spPr>
        <a:xfrm>
          <a:off x="8510241"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Capital Improvement Fund</a:t>
          </a:r>
        </a:p>
      </dsp:txBody>
      <dsp:txXfrm>
        <a:off x="8510241" y="1241427"/>
        <a:ext cx="856212" cy="428106"/>
      </dsp:txXfrm>
    </dsp:sp>
    <dsp:sp modelId="{24CF6CBA-BB09-4BC0-A3D1-18F9EDEED420}">
      <dsp:nvSpPr>
        <dsp:cNvPr id="0" name=""/>
        <dsp:cNvSpPr/>
      </dsp:nvSpPr>
      <dsp:spPr>
        <a:xfrm>
          <a:off x="9332204" y="633516"/>
          <a:ext cx="856212" cy="428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Why Not Dodge Sales Tax</a:t>
          </a:r>
        </a:p>
        <a:p>
          <a:pPr marL="0" lvl="0" indent="0" algn="ctr" defTabSz="266700">
            <a:lnSpc>
              <a:spcPct val="90000"/>
            </a:lnSpc>
            <a:spcBef>
              <a:spcPct val="0"/>
            </a:spcBef>
            <a:spcAft>
              <a:spcPct val="35000"/>
            </a:spcAft>
            <a:buNone/>
          </a:pPr>
          <a:r>
            <a:rPr lang="en-US" sz="600" kern="1200" dirty="0"/>
            <a:t>$7,086,250</a:t>
          </a:r>
        </a:p>
      </dsp:txBody>
      <dsp:txXfrm>
        <a:off x="9332204" y="633516"/>
        <a:ext cx="856212" cy="428106"/>
      </dsp:txXfrm>
    </dsp:sp>
    <dsp:sp modelId="{73550061-2D8F-4A5D-B47D-DEFBACF9F752}">
      <dsp:nvSpPr>
        <dsp:cNvPr id="0" name=""/>
        <dsp:cNvSpPr/>
      </dsp:nvSpPr>
      <dsp:spPr>
        <a:xfrm>
          <a:off x="9546257" y="124142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UW Arena</a:t>
          </a:r>
        </a:p>
      </dsp:txBody>
      <dsp:txXfrm>
        <a:off x="9546257" y="1241427"/>
        <a:ext cx="856212" cy="428106"/>
      </dsp:txXfrm>
    </dsp:sp>
    <dsp:sp modelId="{118C28E3-D9DC-40C7-BE91-4A9D0411A8C6}">
      <dsp:nvSpPr>
        <dsp:cNvPr id="0" name=""/>
        <dsp:cNvSpPr/>
      </dsp:nvSpPr>
      <dsp:spPr>
        <a:xfrm>
          <a:off x="9546257" y="1849337"/>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Racetrack</a:t>
          </a:r>
        </a:p>
      </dsp:txBody>
      <dsp:txXfrm>
        <a:off x="9546257" y="1849337"/>
        <a:ext cx="856212" cy="428106"/>
      </dsp:txXfrm>
    </dsp:sp>
    <dsp:sp modelId="{B5084F4F-DC82-4776-8C5C-FD3847A32B23}">
      <dsp:nvSpPr>
        <dsp:cNvPr id="0" name=""/>
        <dsp:cNvSpPr/>
      </dsp:nvSpPr>
      <dsp:spPr>
        <a:xfrm>
          <a:off x="9546257" y="2457248"/>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Long Branch Lagoon</a:t>
          </a:r>
        </a:p>
      </dsp:txBody>
      <dsp:txXfrm>
        <a:off x="9546257" y="2457248"/>
        <a:ext cx="856212" cy="428106"/>
      </dsp:txXfrm>
    </dsp:sp>
    <dsp:sp modelId="{EB58636D-DE97-4776-A7A6-A1C797B41894}">
      <dsp:nvSpPr>
        <dsp:cNvPr id="0" name=""/>
        <dsp:cNvSpPr/>
      </dsp:nvSpPr>
      <dsp:spPr>
        <a:xfrm>
          <a:off x="9546257" y="3065159"/>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Legends</a:t>
          </a:r>
        </a:p>
      </dsp:txBody>
      <dsp:txXfrm>
        <a:off x="9546257" y="3065159"/>
        <a:ext cx="856212" cy="428106"/>
      </dsp:txXfrm>
    </dsp:sp>
    <dsp:sp modelId="{BF9ED182-31C0-4061-B893-E3E139A525C2}">
      <dsp:nvSpPr>
        <dsp:cNvPr id="0" name=""/>
        <dsp:cNvSpPr/>
      </dsp:nvSpPr>
      <dsp:spPr>
        <a:xfrm>
          <a:off x="9546257" y="3673069"/>
          <a:ext cx="856212" cy="4281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Depot/Expo</a:t>
          </a:r>
        </a:p>
      </dsp:txBody>
      <dsp:txXfrm>
        <a:off x="9546257" y="3673069"/>
        <a:ext cx="856212" cy="4281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54D26873-C281-46C1-8E0E-7F13433AA387}" type="datetimeFigureOut">
              <a:rPr lang="en-US" smtClean="0"/>
              <a:t>1/17/2023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4" tIns="46582" rIns="93164" bIns="46582" rtlCol="0" anchor="b"/>
          <a:lstStyle>
            <a:lvl1pPr algn="r">
              <a:defRPr sz="1200"/>
            </a:lvl1pPr>
          </a:lstStyle>
          <a:p>
            <a:fld id="{44795A02-9732-4992-BC9F-8DA29CF92B2A}" type="slidenum">
              <a:rPr lang="en-US" smtClean="0"/>
              <a:t>‹#›</a:t>
            </a:fld>
            <a:endParaRPr lang="en-US"/>
          </a:p>
        </p:txBody>
      </p:sp>
    </p:spTree>
    <p:extLst>
      <p:ext uri="{BB962C8B-B14F-4D97-AF65-F5344CB8AC3E}">
        <p14:creationId xmlns:p14="http://schemas.microsoft.com/office/powerpoint/2010/main" val="212272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utilities means we have 50-100+ year old water lines.</a:t>
            </a:r>
          </a:p>
        </p:txBody>
      </p:sp>
      <p:sp>
        <p:nvSpPr>
          <p:cNvPr id="4" name="Slide Number Placeholder 3"/>
          <p:cNvSpPr>
            <a:spLocks noGrp="1"/>
          </p:cNvSpPr>
          <p:nvPr>
            <p:ph type="sldNum" sz="quarter" idx="5"/>
          </p:nvPr>
        </p:nvSpPr>
        <p:spPr/>
        <p:txBody>
          <a:bodyPr/>
          <a:lstStyle/>
          <a:p>
            <a:fld id="{44795A02-9732-4992-BC9F-8DA29CF92B2A}" type="slidenum">
              <a:rPr lang="en-US" smtClean="0"/>
              <a:t>2</a:t>
            </a:fld>
            <a:endParaRPr lang="en-US"/>
          </a:p>
        </p:txBody>
      </p:sp>
    </p:spTree>
    <p:extLst>
      <p:ext uri="{BB962C8B-B14F-4D97-AF65-F5344CB8AC3E}">
        <p14:creationId xmlns:p14="http://schemas.microsoft.com/office/powerpoint/2010/main" val="740961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portion of the sales tax on food tax will be reduced from 6% to 4% on January 1, 2023, to 2% on January 1, 2024, and to 0% on January 1, 2025. </a:t>
            </a:r>
          </a:p>
        </p:txBody>
      </p:sp>
      <p:sp>
        <p:nvSpPr>
          <p:cNvPr id="4" name="Slide Number Placeholder 3"/>
          <p:cNvSpPr>
            <a:spLocks noGrp="1"/>
          </p:cNvSpPr>
          <p:nvPr>
            <p:ph type="sldNum" sz="quarter" idx="5"/>
          </p:nvPr>
        </p:nvSpPr>
        <p:spPr/>
        <p:txBody>
          <a:bodyPr/>
          <a:lstStyle/>
          <a:p>
            <a:fld id="{44795A02-9732-4992-BC9F-8DA29CF92B2A}" type="slidenum">
              <a:rPr lang="en-US" smtClean="0"/>
              <a:t>14</a:t>
            </a:fld>
            <a:endParaRPr lang="en-US"/>
          </a:p>
        </p:txBody>
      </p:sp>
    </p:spTree>
    <p:extLst>
      <p:ext uri="{BB962C8B-B14F-4D97-AF65-F5344CB8AC3E}">
        <p14:creationId xmlns:p14="http://schemas.microsoft.com/office/powerpoint/2010/main" val="188732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there are 406 sales tax jurisdictions out of ???? with a higher sales tax rate than Dodge City.  This includes all sales tax entities and jurisdictions.  </a:t>
            </a:r>
          </a:p>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15</a:t>
            </a:fld>
            <a:endParaRPr lang="en-US"/>
          </a:p>
        </p:txBody>
      </p:sp>
    </p:spTree>
    <p:extLst>
      <p:ext uri="{BB962C8B-B14F-4D97-AF65-F5344CB8AC3E}">
        <p14:creationId xmlns:p14="http://schemas.microsoft.com/office/powerpoint/2010/main" val="372425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has increased 30% since 1995 in DC, expectations to increase over the next 10 years. Substantial Mill Levy increase in 2007/2008 and 2010 timeframe. Due to loss of LAVTR and CCRS. Will explain in later slide. All Mill Levy’s have decreased in the last 12+ years. Only a part of the picture though.</a:t>
            </a:r>
          </a:p>
        </p:txBody>
      </p:sp>
      <p:sp>
        <p:nvSpPr>
          <p:cNvPr id="4" name="Slide Number Placeholder 3"/>
          <p:cNvSpPr>
            <a:spLocks noGrp="1"/>
          </p:cNvSpPr>
          <p:nvPr>
            <p:ph type="sldNum" sz="quarter" idx="5"/>
          </p:nvPr>
        </p:nvSpPr>
        <p:spPr/>
        <p:txBody>
          <a:bodyPr/>
          <a:lstStyle/>
          <a:p>
            <a:fld id="{44795A02-9732-4992-BC9F-8DA29CF92B2A}" type="slidenum">
              <a:rPr lang="en-US" smtClean="0"/>
              <a:t>18</a:t>
            </a:fld>
            <a:endParaRPr lang="en-US"/>
          </a:p>
        </p:txBody>
      </p:sp>
    </p:spTree>
    <p:extLst>
      <p:ext uri="{BB962C8B-B14F-4D97-AF65-F5344CB8AC3E}">
        <p14:creationId xmlns:p14="http://schemas.microsoft.com/office/powerpoint/2010/main" val="104806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2006 Jeff Pederson was City Manager.</a:t>
            </a:r>
          </a:p>
        </p:txBody>
      </p:sp>
      <p:sp>
        <p:nvSpPr>
          <p:cNvPr id="4" name="Slide Number Placeholder 3"/>
          <p:cNvSpPr>
            <a:spLocks noGrp="1"/>
          </p:cNvSpPr>
          <p:nvPr>
            <p:ph type="sldNum" sz="quarter" idx="5"/>
          </p:nvPr>
        </p:nvSpPr>
        <p:spPr/>
        <p:txBody>
          <a:bodyPr/>
          <a:lstStyle/>
          <a:p>
            <a:fld id="{44795A02-9732-4992-BC9F-8DA29CF92B2A}" type="slidenum">
              <a:rPr lang="en-US" smtClean="0"/>
              <a:t>25</a:t>
            </a:fld>
            <a:endParaRPr lang="en-US"/>
          </a:p>
        </p:txBody>
      </p:sp>
    </p:spTree>
    <p:extLst>
      <p:ext uri="{BB962C8B-B14F-4D97-AF65-F5344CB8AC3E}">
        <p14:creationId xmlns:p14="http://schemas.microsoft.com/office/powerpoint/2010/main" val="59715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portion of the sales tax on food tax will be reduced from 6% to 4% on January 1, 2023, to 2% on January 1, 2024, and to 0% on January 1, 2025.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95A02-9732-4992-BC9F-8DA29CF92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3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6</a:t>
            </a:fld>
            <a:endParaRPr lang="en-US"/>
          </a:p>
        </p:txBody>
      </p:sp>
    </p:spTree>
    <p:extLst>
      <p:ext uri="{BB962C8B-B14F-4D97-AF65-F5344CB8AC3E}">
        <p14:creationId xmlns:p14="http://schemas.microsoft.com/office/powerpoint/2010/main" val="16960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taken on 08/23/2022- </a:t>
            </a:r>
            <a:r>
              <a:rPr lang="en-US" dirty="0" err="1"/>
              <a:t>Shirlane</a:t>
            </a:r>
            <a:r>
              <a:rPr lang="en-US" dirty="0"/>
              <a:t> St. in Dodge City</a:t>
            </a:r>
            <a:r>
              <a:rPr lang="en-US" sz="1200" dirty="0"/>
              <a:t>$ 3 - Per SQ. Yard for Simple Seal Treatment</a:t>
            </a:r>
          </a:p>
          <a:p>
            <a:r>
              <a:rPr lang="en-US" sz="1200" dirty="0"/>
              <a:t>$ 20 - Per SQ. Yard for 2” Mill and Inlay  </a:t>
            </a:r>
          </a:p>
          <a:p>
            <a:r>
              <a:rPr lang="en-US" sz="1200" dirty="0"/>
              <a:t>$90 - Per SQ Yard for 6” Asphalt Reconstruction. </a:t>
            </a:r>
          </a:p>
          <a:p>
            <a:r>
              <a:rPr lang="en-US" dirty="0"/>
              <a:t>$285 Million to replace all of our streets with Asphalt</a:t>
            </a:r>
          </a:p>
          <a:p>
            <a:r>
              <a:rPr lang="en-US" dirty="0"/>
              <a:t>There are 12 blocks in a mile</a:t>
            </a:r>
          </a:p>
        </p:txBody>
      </p:sp>
      <p:sp>
        <p:nvSpPr>
          <p:cNvPr id="4" name="Slide Number Placeholder 3"/>
          <p:cNvSpPr>
            <a:spLocks noGrp="1"/>
          </p:cNvSpPr>
          <p:nvPr>
            <p:ph type="sldNum" sz="quarter" idx="5"/>
          </p:nvPr>
        </p:nvSpPr>
        <p:spPr/>
        <p:txBody>
          <a:bodyPr/>
          <a:lstStyle/>
          <a:p>
            <a:fld id="{44795A02-9732-4992-BC9F-8DA29CF92B2A}" type="slidenum">
              <a:rPr lang="en-US" smtClean="0"/>
              <a:t>7</a:t>
            </a:fld>
            <a:endParaRPr lang="en-US"/>
          </a:p>
        </p:txBody>
      </p:sp>
    </p:spTree>
    <p:extLst>
      <p:ext uri="{BB962C8B-B14F-4D97-AF65-F5344CB8AC3E}">
        <p14:creationId xmlns:p14="http://schemas.microsoft.com/office/powerpoint/2010/main" val="196614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taken on 08/23/2022- Greenwood St in Dodge City.</a:t>
            </a:r>
          </a:p>
        </p:txBody>
      </p:sp>
      <p:sp>
        <p:nvSpPr>
          <p:cNvPr id="4" name="Slide Number Placeholder 3"/>
          <p:cNvSpPr>
            <a:spLocks noGrp="1"/>
          </p:cNvSpPr>
          <p:nvPr>
            <p:ph type="sldNum" sz="quarter" idx="5"/>
          </p:nvPr>
        </p:nvSpPr>
        <p:spPr/>
        <p:txBody>
          <a:bodyPr/>
          <a:lstStyle/>
          <a:p>
            <a:fld id="{44795A02-9732-4992-BC9F-8DA29CF92B2A}" type="slidenum">
              <a:rPr lang="en-US" smtClean="0"/>
              <a:t>9</a:t>
            </a:fld>
            <a:endParaRPr lang="en-US"/>
          </a:p>
        </p:txBody>
      </p:sp>
    </p:spTree>
    <p:extLst>
      <p:ext uri="{BB962C8B-B14F-4D97-AF65-F5344CB8AC3E}">
        <p14:creationId xmlns:p14="http://schemas.microsoft.com/office/powerpoint/2010/main" val="28079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CPI has increased 78% since 1995, additionally the community has grown in population by 23%.</a:t>
            </a:r>
          </a:p>
          <a:p>
            <a:r>
              <a:rPr lang="en-US" sz="1200" dirty="0"/>
              <a:t>Growth in population leads to the need of more Police and Firefighters, Street and Utility Maintenance,   and the need for more Parks and amenities. All of which come at a cost.</a:t>
            </a:r>
          </a:p>
          <a:p>
            <a:r>
              <a:rPr lang="en-US" sz="1200" dirty="0"/>
              <a:t>ALL categories of the Mill Levy have been reduced with largest reduction being Capital Improvement Mill Levy</a:t>
            </a:r>
          </a:p>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10</a:t>
            </a:fld>
            <a:endParaRPr lang="en-US"/>
          </a:p>
        </p:txBody>
      </p:sp>
    </p:spTree>
    <p:extLst>
      <p:ext uri="{BB962C8B-B14F-4D97-AF65-F5344CB8AC3E}">
        <p14:creationId xmlns:p14="http://schemas.microsoft.com/office/powerpoint/2010/main" val="287675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CPI has increased 78% since 1995, additionally the community has grown in population by 23%.</a:t>
            </a:r>
          </a:p>
          <a:p>
            <a:r>
              <a:rPr lang="en-US" dirty="0"/>
              <a:t>Growth in population leads to the need of more Police and Firefighters, Street and Utility Maintenance,   and the need for more Parks and amenities. All of which come at a cost.</a:t>
            </a:r>
          </a:p>
          <a:p>
            <a:r>
              <a:rPr lang="en-US" dirty="0"/>
              <a:t>ALL categories of the Mill Levy have been reduced with largest reduction being Capital Improvement Mill Levy</a:t>
            </a:r>
          </a:p>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11</a:t>
            </a:fld>
            <a:endParaRPr lang="en-US"/>
          </a:p>
        </p:txBody>
      </p:sp>
    </p:spTree>
    <p:extLst>
      <p:ext uri="{BB962C8B-B14F-4D97-AF65-F5344CB8AC3E}">
        <p14:creationId xmlns:p14="http://schemas.microsoft.com/office/powerpoint/2010/main" val="287675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CPI has increased 78% since 1995, additionally the community has grown in population by 23%.</a:t>
            </a:r>
          </a:p>
          <a:p>
            <a:r>
              <a:rPr lang="en-US" sz="1200" dirty="0"/>
              <a:t>Growth in population leads to the need of more Police and Firefighters, Street and Utility Maintenance,   and the need for more Parks and amenities. All of which come at a cost.</a:t>
            </a:r>
          </a:p>
          <a:p>
            <a:r>
              <a:rPr lang="en-US" sz="1200" dirty="0"/>
              <a:t>ALL categories of the Mill Levy have been reduced with largest reduction being Capital Improvement Mill Levy</a:t>
            </a:r>
          </a:p>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12</a:t>
            </a:fld>
            <a:endParaRPr lang="en-US"/>
          </a:p>
        </p:txBody>
      </p:sp>
    </p:spTree>
    <p:extLst>
      <p:ext uri="{BB962C8B-B14F-4D97-AF65-F5344CB8AC3E}">
        <p14:creationId xmlns:p14="http://schemas.microsoft.com/office/powerpoint/2010/main" val="239281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CPI has increased 78% since 1995, additionally the community has grown in population by 23%.</a:t>
            </a:r>
          </a:p>
          <a:p>
            <a:r>
              <a:rPr lang="en-US" sz="1200" dirty="0"/>
              <a:t>Growth in population leads to the need of more Police and Firefighters, Street and Utility Maintenance,   and the need for more Parks and amenities. All of which come at a cost.</a:t>
            </a:r>
          </a:p>
          <a:p>
            <a:r>
              <a:rPr lang="en-US" sz="1200" dirty="0"/>
              <a:t>ALL categories of the Mill Levy have been reduced with largest reduction being Capital Improvement Mill Levy</a:t>
            </a:r>
          </a:p>
          <a:p>
            <a:endParaRPr lang="en-US" dirty="0"/>
          </a:p>
        </p:txBody>
      </p:sp>
      <p:sp>
        <p:nvSpPr>
          <p:cNvPr id="4" name="Slide Number Placeholder 3"/>
          <p:cNvSpPr>
            <a:spLocks noGrp="1"/>
          </p:cNvSpPr>
          <p:nvPr>
            <p:ph type="sldNum" sz="quarter" idx="5"/>
          </p:nvPr>
        </p:nvSpPr>
        <p:spPr/>
        <p:txBody>
          <a:bodyPr/>
          <a:lstStyle/>
          <a:p>
            <a:fld id="{44795A02-9732-4992-BC9F-8DA29CF92B2A}" type="slidenum">
              <a:rPr lang="en-US" smtClean="0"/>
              <a:t>13</a:t>
            </a:fld>
            <a:endParaRPr lang="en-US"/>
          </a:p>
        </p:txBody>
      </p:sp>
    </p:spTree>
    <p:extLst>
      <p:ext uri="{BB962C8B-B14F-4D97-AF65-F5344CB8AC3E}">
        <p14:creationId xmlns:p14="http://schemas.microsoft.com/office/powerpoint/2010/main" val="2565996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965C-CDB7-4A55-A4C8-2FB63A62C42A}"/>
              </a:ext>
            </a:extLst>
          </p:cNvPr>
          <p:cNvSpPr>
            <a:spLocks noGrp="1"/>
          </p:cNvSpPr>
          <p:nvPr>
            <p:ph type="ctrTitle" hasCustomPrompt="1"/>
          </p:nvPr>
        </p:nvSpPr>
        <p:spPr>
          <a:xfrm>
            <a:off x="1524000" y="181232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33F3456-B3F0-4438-9D48-37D1438EA0F1}"/>
              </a:ext>
            </a:extLst>
          </p:cNvPr>
          <p:cNvSpPr>
            <a:spLocks noGrp="1"/>
          </p:cNvSpPr>
          <p:nvPr>
            <p:ph type="subTitle" idx="1" hasCustomPrompt="1"/>
          </p:nvPr>
        </p:nvSpPr>
        <p:spPr>
          <a:xfrm>
            <a:off x="1524000" y="4291997"/>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66BCCC2-DF97-497B-955B-EB096127162D}"/>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6" name="Slide Number Placeholder 5">
            <a:extLst>
              <a:ext uri="{FF2B5EF4-FFF2-40B4-BE49-F238E27FC236}">
                <a16:creationId xmlns:a16="http://schemas.microsoft.com/office/drawing/2014/main" id="{6DAD8658-BAEB-43ED-9435-DA5938A0700E}"/>
              </a:ext>
            </a:extLst>
          </p:cNvPr>
          <p:cNvSpPr>
            <a:spLocks noGrp="1"/>
          </p:cNvSpPr>
          <p:nvPr>
            <p:ph type="sldNum" sz="quarter" idx="12"/>
          </p:nvPr>
        </p:nvSpPr>
        <p:spPr/>
        <p:txBody>
          <a:bodyPr/>
          <a:lstStyle/>
          <a:p>
            <a:fld id="{74D4A129-53F5-484F-B89F-AB78097D8934}" type="slidenum">
              <a:rPr lang="en-US" smtClean="0"/>
              <a:t>‹#›</a:t>
            </a:fld>
            <a:endParaRPr lang="en-US"/>
          </a:p>
        </p:txBody>
      </p:sp>
      <p:grpSp>
        <p:nvGrpSpPr>
          <p:cNvPr id="12" name="Group 11">
            <a:extLst>
              <a:ext uri="{FF2B5EF4-FFF2-40B4-BE49-F238E27FC236}">
                <a16:creationId xmlns:a16="http://schemas.microsoft.com/office/drawing/2014/main" id="{FC339493-0E4B-40D8-BCC7-3ADC8B9D5588}"/>
              </a:ext>
            </a:extLst>
          </p:cNvPr>
          <p:cNvGrpSpPr/>
          <p:nvPr userDrawn="1"/>
        </p:nvGrpSpPr>
        <p:grpSpPr>
          <a:xfrm>
            <a:off x="0" y="249379"/>
            <a:ext cx="12188952" cy="1557477"/>
            <a:chOff x="0" y="249379"/>
            <a:chExt cx="12188952" cy="1557477"/>
          </a:xfrm>
        </p:grpSpPr>
        <p:pic>
          <p:nvPicPr>
            <p:cNvPr id="8" name="Picture 7" descr="A picture containing shape&#10;&#10;Description automatically generated">
              <a:extLst>
                <a:ext uri="{FF2B5EF4-FFF2-40B4-BE49-F238E27FC236}">
                  <a16:creationId xmlns:a16="http://schemas.microsoft.com/office/drawing/2014/main" id="{19F8BD2E-4805-4E33-A9B8-7CD82AD90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379"/>
              <a:ext cx="12188952" cy="1557477"/>
            </a:xfrm>
            <a:prstGeom prst="rect">
              <a:avLst/>
            </a:prstGeom>
          </p:spPr>
        </p:pic>
        <p:pic>
          <p:nvPicPr>
            <p:cNvPr id="10" name="Picture 9" descr="Text&#10;&#10;Description automatically generated">
              <a:extLst>
                <a:ext uri="{FF2B5EF4-FFF2-40B4-BE49-F238E27FC236}">
                  <a16:creationId xmlns:a16="http://schemas.microsoft.com/office/drawing/2014/main" id="{95FE87F2-B703-4771-9713-3230F2832A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08" t="12823" r="2948" b="8419"/>
            <a:stretch/>
          </p:blipFill>
          <p:spPr>
            <a:xfrm>
              <a:off x="5203767" y="423949"/>
              <a:ext cx="1645920" cy="1296298"/>
            </a:xfrm>
            <a:prstGeom prst="rect">
              <a:avLst/>
            </a:prstGeom>
          </p:spPr>
        </p:pic>
      </p:grpSp>
    </p:spTree>
    <p:extLst>
      <p:ext uri="{BB962C8B-B14F-4D97-AF65-F5344CB8AC3E}">
        <p14:creationId xmlns:p14="http://schemas.microsoft.com/office/powerpoint/2010/main" val="41129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337E-4284-4469-9563-29A2848DACC8}"/>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11CE511-F2F5-4611-BD06-1790E3A17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7F939-8BED-4D32-A0DA-0DDFC55EC340}"/>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6" name="Slide Number Placeholder 5">
            <a:extLst>
              <a:ext uri="{FF2B5EF4-FFF2-40B4-BE49-F238E27FC236}">
                <a16:creationId xmlns:a16="http://schemas.microsoft.com/office/drawing/2014/main" id="{1CC7E855-AD65-453A-AA72-6CE0407817FE}"/>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21683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66806-1488-457E-A188-D3DE1BEAED4C}"/>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8420FCB-1D7C-46CD-A21A-96E7004247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85825-6C90-4580-A221-4193CD687E89}"/>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6" name="Slide Number Placeholder 5">
            <a:extLst>
              <a:ext uri="{FF2B5EF4-FFF2-40B4-BE49-F238E27FC236}">
                <a16:creationId xmlns:a16="http://schemas.microsoft.com/office/drawing/2014/main" id="{DF4C9BF3-FD3F-48C2-A535-445673626FA7}"/>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61386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D184-4E56-4986-8B86-C5DAE9891AF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26168BB-3155-4796-961A-F7B809839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3F92F-253B-4BEA-A26B-5ADA4BA2E68A}"/>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6" name="Slide Number Placeholder 5">
            <a:extLst>
              <a:ext uri="{FF2B5EF4-FFF2-40B4-BE49-F238E27FC236}">
                <a16:creationId xmlns:a16="http://schemas.microsoft.com/office/drawing/2014/main" id="{F6D29D91-C05B-4DF6-9E67-34BF59604EAE}"/>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313289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AC13-8A45-46C8-B03E-C2D58CEA603D}"/>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4BCBA49-DD82-4EAC-89EB-6F0967A5FC95}"/>
              </a:ext>
            </a:extLst>
          </p:cNvPr>
          <p:cNvSpPr>
            <a:spLocks noGrp="1"/>
          </p:cNvSpPr>
          <p:nvPr>
            <p:ph type="body" idx="1" hasCustomPrompt="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08FD74A-6E58-4B0C-B682-1B0DFC55072C}"/>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5" name="Footer Placeholder 4">
            <a:extLst>
              <a:ext uri="{FF2B5EF4-FFF2-40B4-BE49-F238E27FC236}">
                <a16:creationId xmlns:a16="http://schemas.microsoft.com/office/drawing/2014/main" id="{ADF276A8-A282-4EB8-95ED-E7898F9DA6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C8EA9-0D15-4FB1-86EB-BBC751ACC41F}"/>
              </a:ext>
            </a:extLst>
          </p:cNvPr>
          <p:cNvSpPr>
            <a:spLocks noGrp="1"/>
          </p:cNvSpPr>
          <p:nvPr>
            <p:ph type="sldNum" sz="quarter" idx="12"/>
          </p:nvPr>
        </p:nvSpPr>
        <p:spPr/>
        <p:txBody>
          <a:bodyPr/>
          <a:lstStyle/>
          <a:p>
            <a:fld id="{74D4A129-53F5-484F-B89F-AB78097D8934}" type="slidenum">
              <a:rPr lang="en-US" smtClean="0"/>
              <a:t>‹#›</a:t>
            </a:fld>
            <a:endParaRPr lang="en-US"/>
          </a:p>
        </p:txBody>
      </p:sp>
      <p:grpSp>
        <p:nvGrpSpPr>
          <p:cNvPr id="8" name="Group 7">
            <a:extLst>
              <a:ext uri="{FF2B5EF4-FFF2-40B4-BE49-F238E27FC236}">
                <a16:creationId xmlns:a16="http://schemas.microsoft.com/office/drawing/2014/main" id="{048ED8D1-5481-4E69-8414-7D06445EEE8A}"/>
              </a:ext>
            </a:extLst>
          </p:cNvPr>
          <p:cNvGrpSpPr/>
          <p:nvPr userDrawn="1"/>
        </p:nvGrpSpPr>
        <p:grpSpPr>
          <a:xfrm>
            <a:off x="0" y="249379"/>
            <a:ext cx="12188952" cy="1557477"/>
            <a:chOff x="0" y="249379"/>
            <a:chExt cx="12188952" cy="1557477"/>
          </a:xfrm>
        </p:grpSpPr>
        <p:pic>
          <p:nvPicPr>
            <p:cNvPr id="9" name="Picture 8" descr="A picture containing shape&#10;&#10;Description automatically generated">
              <a:extLst>
                <a:ext uri="{FF2B5EF4-FFF2-40B4-BE49-F238E27FC236}">
                  <a16:creationId xmlns:a16="http://schemas.microsoft.com/office/drawing/2014/main" id="{AF4ADB5A-AC56-465F-977E-185FC26AA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379"/>
              <a:ext cx="12188952" cy="1557477"/>
            </a:xfrm>
            <a:prstGeom prst="rect">
              <a:avLst/>
            </a:prstGeom>
          </p:spPr>
        </p:pic>
        <p:pic>
          <p:nvPicPr>
            <p:cNvPr id="10" name="Picture 9" descr="Text&#10;&#10;Description automatically generated">
              <a:extLst>
                <a:ext uri="{FF2B5EF4-FFF2-40B4-BE49-F238E27FC236}">
                  <a16:creationId xmlns:a16="http://schemas.microsoft.com/office/drawing/2014/main" id="{26101DD3-B126-4C06-8F14-9B02786715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08" t="12823" r="2948" b="8419"/>
            <a:stretch/>
          </p:blipFill>
          <p:spPr>
            <a:xfrm>
              <a:off x="5203767" y="423949"/>
              <a:ext cx="1645920" cy="1296298"/>
            </a:xfrm>
            <a:prstGeom prst="rect">
              <a:avLst/>
            </a:prstGeom>
          </p:spPr>
        </p:pic>
      </p:grpSp>
    </p:spTree>
    <p:extLst>
      <p:ext uri="{BB962C8B-B14F-4D97-AF65-F5344CB8AC3E}">
        <p14:creationId xmlns:p14="http://schemas.microsoft.com/office/powerpoint/2010/main" val="10933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836D-AD40-4062-8D1F-DB8A831940B7}"/>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88A6303-2A6F-4716-A656-2896415500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93224-84D2-48CE-BAEF-A11D2CF95A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6DBFA9-B953-4348-BB60-3FB9DC685C7A}"/>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7" name="Slide Number Placeholder 6">
            <a:extLst>
              <a:ext uri="{FF2B5EF4-FFF2-40B4-BE49-F238E27FC236}">
                <a16:creationId xmlns:a16="http://schemas.microsoft.com/office/drawing/2014/main" id="{80D5D346-A0D8-430C-AD82-7DA7EB3EE945}"/>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103835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1968-2AC6-4566-9598-8A07383FA948}"/>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6C0135E-9D53-493C-972A-D71B0024C69B}"/>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DF3CD6-16D4-4352-B0B8-AEA9710C9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ED798-0516-4C40-9A84-58CFBFDBBD74}"/>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937110C-3DBB-4B97-8548-95F1F8615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987A6-2515-416F-B5E2-6BE71C917268}"/>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9" name="Slide Number Placeholder 8">
            <a:extLst>
              <a:ext uri="{FF2B5EF4-FFF2-40B4-BE49-F238E27FC236}">
                <a16:creationId xmlns:a16="http://schemas.microsoft.com/office/drawing/2014/main" id="{21EF8BC4-5F72-4479-9C74-D7AD2F60B572}"/>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391872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C1A-C30E-4A10-A7F8-12F0DBC183BD}"/>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C528262-40E0-46B4-94E3-AF3D9314F53D}"/>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5" name="Slide Number Placeholder 4">
            <a:extLst>
              <a:ext uri="{FF2B5EF4-FFF2-40B4-BE49-F238E27FC236}">
                <a16:creationId xmlns:a16="http://schemas.microsoft.com/office/drawing/2014/main" id="{144376D5-7CE3-4B78-B9FC-F731411262AC}"/>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381972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A23F3-643B-44DE-865F-BFDD23F608A4}"/>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4" name="Slide Number Placeholder 3">
            <a:extLst>
              <a:ext uri="{FF2B5EF4-FFF2-40B4-BE49-F238E27FC236}">
                <a16:creationId xmlns:a16="http://schemas.microsoft.com/office/drawing/2014/main" id="{7058ABD6-4AA4-4E55-B9DA-D6A48CB4A9EC}"/>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21884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CA64-8938-4094-A195-C118C2DAADC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B18C5B-FA09-4392-9BC3-3F3AB1FEB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52127-5EEC-439B-B88B-DF431B37E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19CA42-38A4-4336-8FC9-A844E05DA7C8}"/>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7" name="Slide Number Placeholder 6">
            <a:extLst>
              <a:ext uri="{FF2B5EF4-FFF2-40B4-BE49-F238E27FC236}">
                <a16:creationId xmlns:a16="http://schemas.microsoft.com/office/drawing/2014/main" id="{50F4C7CC-DE10-4349-BF74-25768490C026}"/>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7276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CA59-A08E-4E66-991A-2E5A24F86AD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3ED9C15-2DFF-4BDD-8A0B-B0EACF8F1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C9E13E-A537-474A-8822-17DEAAB5E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91564-F0BB-4C3C-A9E7-C76DE89A4004}"/>
              </a:ext>
            </a:extLst>
          </p:cNvPr>
          <p:cNvSpPr>
            <a:spLocks noGrp="1"/>
          </p:cNvSpPr>
          <p:nvPr>
            <p:ph type="dt" sz="half" idx="10"/>
          </p:nvPr>
        </p:nvSpPr>
        <p:spPr/>
        <p:txBody>
          <a:bodyPr/>
          <a:lstStyle/>
          <a:p>
            <a:fld id="{4AEA013D-0E2A-4087-BC78-B5BF052E4BBD}" type="datetimeFigureOut">
              <a:rPr lang="en-US" smtClean="0"/>
              <a:t>1/17/2023</a:t>
            </a:fld>
            <a:endParaRPr lang="en-US"/>
          </a:p>
        </p:txBody>
      </p:sp>
      <p:sp>
        <p:nvSpPr>
          <p:cNvPr id="7" name="Slide Number Placeholder 6">
            <a:extLst>
              <a:ext uri="{FF2B5EF4-FFF2-40B4-BE49-F238E27FC236}">
                <a16:creationId xmlns:a16="http://schemas.microsoft.com/office/drawing/2014/main" id="{5BCD845B-80DF-49A3-99A9-552A2037B38D}"/>
              </a:ext>
            </a:extLst>
          </p:cNvPr>
          <p:cNvSpPr>
            <a:spLocks noGrp="1"/>
          </p:cNvSpPr>
          <p:nvPr>
            <p:ph type="sldNum" sz="quarter" idx="12"/>
          </p:nvPr>
        </p:nvSpPr>
        <p:spPr/>
        <p:txBody>
          <a:bodyPr/>
          <a:lstStyle/>
          <a:p>
            <a:fld id="{74D4A129-53F5-484F-B89F-AB78097D8934}" type="slidenum">
              <a:rPr lang="en-US" smtClean="0"/>
              <a:t>‹#›</a:t>
            </a:fld>
            <a:endParaRPr lang="en-US"/>
          </a:p>
        </p:txBody>
      </p:sp>
    </p:spTree>
    <p:extLst>
      <p:ext uri="{BB962C8B-B14F-4D97-AF65-F5344CB8AC3E}">
        <p14:creationId xmlns:p14="http://schemas.microsoft.com/office/powerpoint/2010/main" val="321366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F5F1CA8E-EF51-4033-8D5D-22FB0DD15561}"/>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7569671" y="2300787"/>
            <a:ext cx="4351339" cy="4351339"/>
          </a:xfrm>
          <a:prstGeom prst="rect">
            <a:avLst/>
          </a:prstGeom>
        </p:spPr>
      </p:pic>
      <p:sp>
        <p:nvSpPr>
          <p:cNvPr id="2" name="Title Placeholder 1">
            <a:extLst>
              <a:ext uri="{FF2B5EF4-FFF2-40B4-BE49-F238E27FC236}">
                <a16:creationId xmlns:a16="http://schemas.microsoft.com/office/drawing/2014/main" id="{2FE38CEE-DDD1-4650-A1E7-8A331D247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B060DC-B2A6-480C-9B98-F50C5A467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E2A58-89F9-48A8-8340-68B85BAE4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A013D-0E2A-4087-BC78-B5BF052E4BBD}" type="datetimeFigureOut">
              <a:rPr lang="en-US" smtClean="0"/>
              <a:t>1/17/2023</a:t>
            </a:fld>
            <a:endParaRPr lang="en-US"/>
          </a:p>
        </p:txBody>
      </p:sp>
      <p:sp>
        <p:nvSpPr>
          <p:cNvPr id="6" name="Slide Number Placeholder 5">
            <a:extLst>
              <a:ext uri="{FF2B5EF4-FFF2-40B4-BE49-F238E27FC236}">
                <a16:creationId xmlns:a16="http://schemas.microsoft.com/office/drawing/2014/main" id="{81DD1039-52BB-4CB0-A24C-70D0FA4B8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A129-53F5-484F-B89F-AB78097D8934}" type="slidenum">
              <a:rPr lang="en-US" smtClean="0"/>
              <a:t>‹#›</a:t>
            </a:fld>
            <a:endParaRPr lang="en-US"/>
          </a:p>
        </p:txBody>
      </p:sp>
      <p:pic>
        <p:nvPicPr>
          <p:cNvPr id="12" name="Picture 11">
            <a:extLst>
              <a:ext uri="{FF2B5EF4-FFF2-40B4-BE49-F238E27FC236}">
                <a16:creationId xmlns:a16="http://schemas.microsoft.com/office/drawing/2014/main" id="{570F8AED-67C2-46A5-94F0-004F791647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59018" y="6488361"/>
            <a:ext cx="6473965" cy="103632"/>
          </a:xfrm>
          <a:prstGeom prst="rect">
            <a:avLst/>
          </a:prstGeom>
        </p:spPr>
      </p:pic>
    </p:spTree>
    <p:extLst>
      <p:ext uri="{BB962C8B-B14F-4D97-AF65-F5344CB8AC3E}">
        <p14:creationId xmlns:p14="http://schemas.microsoft.com/office/powerpoint/2010/main" val="31879591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ollinc@dodgecity.org" TargetMode="Externa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grass, outdoor&#10;&#10;Description automatically generated">
            <a:extLst>
              <a:ext uri="{FF2B5EF4-FFF2-40B4-BE49-F238E27FC236}">
                <a16:creationId xmlns:a16="http://schemas.microsoft.com/office/drawing/2014/main" id="{FEADF285-6F37-5CBC-B0D9-F3718AC127DC}"/>
              </a:ext>
            </a:extLst>
          </p:cNvPr>
          <p:cNvPicPr>
            <a:picLocks noChangeAspect="1"/>
          </p:cNvPicPr>
          <p:nvPr/>
        </p:nvPicPr>
        <p:blipFill rotWithShape="1">
          <a:blip r:embed="rId2">
            <a:extLst>
              <a:ext uri="{28A0092B-C50C-407E-A947-70E740481C1C}">
                <a14:useLocalDpi xmlns:a14="http://schemas.microsoft.com/office/drawing/2010/main" val="0"/>
              </a:ext>
            </a:extLst>
          </a:blip>
          <a:srcRect t="2528" r="13818" b="6563"/>
          <a:stretch/>
        </p:blipFill>
        <p:spPr>
          <a:xfrm>
            <a:off x="5004953" y="0"/>
            <a:ext cx="8668512" cy="6857990"/>
          </a:xfrm>
          <a:prstGeom prst="rect">
            <a:avLst/>
          </a:prstGeom>
        </p:spPr>
      </p:pic>
      <p:sp>
        <p:nvSpPr>
          <p:cNvPr id="46"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D87AE3-4F9A-4433-BB09-DFF504D5C2F0}"/>
              </a:ext>
            </a:extLst>
          </p:cNvPr>
          <p:cNvSpPr>
            <a:spLocks noGrp="1"/>
          </p:cNvSpPr>
          <p:nvPr>
            <p:ph type="ctrTitle"/>
          </p:nvPr>
        </p:nvSpPr>
        <p:spPr>
          <a:xfrm>
            <a:off x="477980" y="1089706"/>
            <a:ext cx="4354271" cy="3204134"/>
          </a:xfrm>
        </p:spPr>
        <p:txBody>
          <a:bodyPr anchor="b">
            <a:normAutofit fontScale="90000"/>
          </a:bodyPr>
          <a:lstStyle/>
          <a:p>
            <a:pPr algn="l"/>
            <a:r>
              <a:rPr lang="en-US" sz="3600" dirty="0" err="1"/>
              <a:t>Pavimentando</a:t>
            </a:r>
            <a:r>
              <a:rPr lang="en-US" sz="3600" dirty="0"/>
              <a:t> </a:t>
            </a:r>
            <a:r>
              <a:rPr lang="en-US" sz="3600" dirty="0" err="1"/>
              <a:t>el</a:t>
            </a:r>
            <a:r>
              <a:rPr lang="en-US" sz="3600" dirty="0"/>
              <a:t> </a:t>
            </a:r>
            <a:r>
              <a:rPr lang="en-US" sz="3600" dirty="0" err="1"/>
              <a:t>Futuro</a:t>
            </a:r>
            <a:r>
              <a:rPr lang="en-US" sz="3600" dirty="0"/>
              <a:t> de Dodge City </a:t>
            </a:r>
            <a:br>
              <a:rPr lang="en-US" sz="4000" dirty="0"/>
            </a:br>
            <a:r>
              <a:rPr lang="en-US" sz="3600" dirty="0" err="1"/>
              <a:t>Propuesta</a:t>
            </a:r>
            <a:r>
              <a:rPr lang="en-US" sz="3600" dirty="0"/>
              <a:t> para </a:t>
            </a:r>
            <a:r>
              <a:rPr lang="en-US" sz="3600" dirty="0" err="1"/>
              <a:t>Aumentar</a:t>
            </a:r>
            <a:r>
              <a:rPr lang="en-US" sz="3600" dirty="0"/>
              <a:t> </a:t>
            </a:r>
            <a:r>
              <a:rPr lang="en-US" sz="3600" dirty="0" err="1"/>
              <a:t>el</a:t>
            </a:r>
            <a:r>
              <a:rPr lang="en-US" sz="3600" dirty="0"/>
              <a:t> </a:t>
            </a:r>
            <a:r>
              <a:rPr lang="es-ES" sz="3600" dirty="0"/>
              <a:t>Impuesto a las Ventas en el 2023</a:t>
            </a:r>
            <a:endParaRPr lang="en-US" sz="4400" dirty="0"/>
          </a:p>
        </p:txBody>
      </p:sp>
      <p:sp>
        <p:nvSpPr>
          <p:cNvPr id="3" name="Subtitle 2">
            <a:extLst>
              <a:ext uri="{FF2B5EF4-FFF2-40B4-BE49-F238E27FC236}">
                <a16:creationId xmlns:a16="http://schemas.microsoft.com/office/drawing/2014/main" id="{027DC318-048D-486B-BF68-28A8E79C0373}"/>
              </a:ext>
            </a:extLst>
          </p:cNvPr>
          <p:cNvSpPr>
            <a:spLocks noGrp="1"/>
          </p:cNvSpPr>
          <p:nvPr>
            <p:ph type="subTitle" idx="1"/>
          </p:nvPr>
        </p:nvSpPr>
        <p:spPr>
          <a:xfrm>
            <a:off x="477980" y="4872922"/>
            <a:ext cx="4023359" cy="455761"/>
          </a:xfrm>
        </p:spPr>
        <p:txBody>
          <a:bodyPr>
            <a:normAutofit/>
          </a:bodyPr>
          <a:lstStyle/>
          <a:p>
            <a:pPr algn="l"/>
            <a:r>
              <a:rPr lang="en-US" sz="2000" dirty="0"/>
              <a:t>Ciudad de Dodge City</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1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6CA0C-E505-4D8C-979B-3CFE80AF39AC}"/>
              </a:ext>
            </a:extLst>
          </p:cNvPr>
          <p:cNvSpPr>
            <a:spLocks noGrp="1"/>
          </p:cNvSpPr>
          <p:nvPr>
            <p:ph sz="half" idx="2"/>
          </p:nvPr>
        </p:nvSpPr>
        <p:spPr/>
        <p:txBody>
          <a:bodyPr anchor="t">
            <a:normAutofit/>
          </a:bodyPr>
          <a:lstStyle/>
          <a:p>
            <a:endParaRPr lang="en-US" sz="1500" dirty="0"/>
          </a:p>
          <a:p>
            <a:endParaRPr lang="en-US" sz="1500" dirty="0"/>
          </a:p>
        </p:txBody>
      </p:sp>
      <p:graphicFrame>
        <p:nvGraphicFramePr>
          <p:cNvPr id="6" name="Content Placeholder 3">
            <a:extLst>
              <a:ext uri="{FF2B5EF4-FFF2-40B4-BE49-F238E27FC236}">
                <a16:creationId xmlns:a16="http://schemas.microsoft.com/office/drawing/2014/main" id="{C1FE60CD-B9AE-B3C9-7D42-425B759521F0}"/>
              </a:ext>
            </a:extLst>
          </p:cNvPr>
          <p:cNvGraphicFramePr>
            <a:graphicFrameLocks noChangeAspect="1"/>
          </p:cNvGraphicFramePr>
          <p:nvPr>
            <p:extLst>
              <p:ext uri="{D42A27DB-BD31-4B8C-83A1-F6EECF244321}">
                <p14:modId xmlns:p14="http://schemas.microsoft.com/office/powerpoint/2010/main" val="965390804"/>
              </p:ext>
            </p:extLst>
          </p:nvPr>
        </p:nvGraphicFramePr>
        <p:xfrm>
          <a:off x="2103308" y="97271"/>
          <a:ext cx="8225529" cy="6356407"/>
        </p:xfrm>
        <a:graphic>
          <a:graphicData uri="http://schemas.openxmlformats.org/presentationml/2006/ole">
            <mc:AlternateContent xmlns:mc="http://schemas.openxmlformats.org/markup-compatibility/2006">
              <mc:Choice xmlns:v="urn:schemas-microsoft-com:vml" Requires="v">
                <p:oleObj name="Acrobat Document" r:id="rId3" imgW="12070080" imgH="9326738" progId="Acrobat.Document.DC">
                  <p:embed/>
                </p:oleObj>
              </mc:Choice>
              <mc:Fallback>
                <p:oleObj name="Acrobat Document" r:id="rId3" imgW="12070080" imgH="9326738" progId="Acrobat.Document.DC">
                  <p:embed/>
                  <p:pic>
                    <p:nvPicPr>
                      <p:cNvPr id="4" name="Content Placeholder 3">
                        <a:extLst>
                          <a:ext uri="{FF2B5EF4-FFF2-40B4-BE49-F238E27FC236}">
                            <a16:creationId xmlns:a16="http://schemas.microsoft.com/office/drawing/2014/main" id="{FB1E4A89-08A5-4CE2-B6D2-A124CCAAD6E1}"/>
                          </a:ext>
                        </a:extLst>
                      </p:cNvPr>
                      <p:cNvPicPr/>
                      <p:nvPr/>
                    </p:nvPicPr>
                    <p:blipFill>
                      <a:blip r:embed="rId4"/>
                      <a:stretch>
                        <a:fillRect/>
                      </a:stretch>
                    </p:blipFill>
                    <p:spPr>
                      <a:xfrm>
                        <a:off x="2103308" y="97271"/>
                        <a:ext cx="8225529" cy="6356407"/>
                      </a:xfrm>
                      <a:prstGeom prst="rect">
                        <a:avLst/>
                      </a:prstGeom>
                    </p:spPr>
                  </p:pic>
                </p:oleObj>
              </mc:Fallback>
            </mc:AlternateContent>
          </a:graphicData>
        </a:graphic>
      </p:graphicFrame>
    </p:spTree>
    <p:extLst>
      <p:ext uri="{BB962C8B-B14F-4D97-AF65-F5344CB8AC3E}">
        <p14:creationId xmlns:p14="http://schemas.microsoft.com/office/powerpoint/2010/main" val="97558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6CA0C-E505-4D8C-979B-3CFE80AF39AC}"/>
              </a:ext>
            </a:extLst>
          </p:cNvPr>
          <p:cNvSpPr>
            <a:spLocks noGrp="1"/>
          </p:cNvSpPr>
          <p:nvPr>
            <p:ph sz="half" idx="2"/>
          </p:nvPr>
        </p:nvSpPr>
        <p:spPr/>
        <p:txBody>
          <a:bodyPr anchor="t">
            <a:normAutofit/>
          </a:bodyPr>
          <a:lstStyle/>
          <a:p>
            <a:endParaRPr lang="en-US" sz="1500" dirty="0"/>
          </a:p>
          <a:p>
            <a:endParaRPr lang="en-US" sz="1500" dirty="0"/>
          </a:p>
        </p:txBody>
      </p:sp>
      <p:sp>
        <p:nvSpPr>
          <p:cNvPr id="2" name="Rectangle 1">
            <a:extLst>
              <a:ext uri="{FF2B5EF4-FFF2-40B4-BE49-F238E27FC236}">
                <a16:creationId xmlns:a16="http://schemas.microsoft.com/office/drawing/2014/main" id="{54F15E65-CC88-22E1-2506-07E6B6E5C383}"/>
              </a:ext>
            </a:extLst>
          </p:cNvPr>
          <p:cNvSpPr/>
          <p:nvPr/>
        </p:nvSpPr>
        <p:spPr>
          <a:xfrm>
            <a:off x="0" y="0"/>
            <a:ext cx="333800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a:latin typeface="+mj-lt"/>
              </a:rPr>
              <a:t>Ciudad de Dodge City </a:t>
            </a:r>
          </a:p>
          <a:p>
            <a:pPr algn="ctr"/>
            <a:r>
              <a:rPr lang="es-ES" sz="2600" dirty="0">
                <a:latin typeface="+mj-lt"/>
              </a:rPr>
              <a:t>Zonas de Mantenimiento de Calles Residenciales
</a:t>
            </a:r>
            <a:endParaRPr lang="en-US" sz="2600" dirty="0">
              <a:latin typeface="+mj-lt"/>
            </a:endParaRPr>
          </a:p>
        </p:txBody>
      </p:sp>
      <p:pic>
        <p:nvPicPr>
          <p:cNvPr id="4" name="Picture 3">
            <a:extLst>
              <a:ext uri="{FF2B5EF4-FFF2-40B4-BE49-F238E27FC236}">
                <a16:creationId xmlns:a16="http://schemas.microsoft.com/office/drawing/2014/main" id="{78DEC62C-27AE-5D6E-5F39-EDB2BC4043AE}"/>
              </a:ext>
            </a:extLst>
          </p:cNvPr>
          <p:cNvPicPr>
            <a:picLocks noChangeAspect="1"/>
          </p:cNvPicPr>
          <p:nvPr/>
        </p:nvPicPr>
        <p:blipFill>
          <a:blip r:embed="rId3"/>
          <a:stretch>
            <a:fillRect/>
          </a:stretch>
        </p:blipFill>
        <p:spPr>
          <a:xfrm>
            <a:off x="3871835" y="475232"/>
            <a:ext cx="7821846" cy="5907536"/>
          </a:xfrm>
          <a:prstGeom prst="rect">
            <a:avLst/>
          </a:prstGeom>
        </p:spPr>
      </p:pic>
    </p:spTree>
    <p:extLst>
      <p:ext uri="{BB962C8B-B14F-4D97-AF65-F5344CB8AC3E}">
        <p14:creationId xmlns:p14="http://schemas.microsoft.com/office/powerpoint/2010/main" val="264866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E8B42-ECE1-457E-B9C8-444C2B396031}"/>
              </a:ext>
            </a:extLst>
          </p:cNvPr>
          <p:cNvSpPr>
            <a:spLocks noGrp="1"/>
          </p:cNvSpPr>
          <p:nvPr>
            <p:ph type="title"/>
          </p:nvPr>
        </p:nvSpPr>
        <p:spPr>
          <a:xfrm>
            <a:off x="413657" y="365126"/>
            <a:ext cx="11288486" cy="775088"/>
          </a:xfrm>
        </p:spPr>
        <p:txBody>
          <a:bodyPr anchor="b">
            <a:normAutofit fontScale="90000"/>
          </a:bodyPr>
          <a:lstStyle/>
          <a:p>
            <a:pPr algn="ctr"/>
            <a:r>
              <a:rPr lang="es-ES" sz="5400" dirty="0"/>
              <a:t>Resumen del Impuesto de las Propiedades</a:t>
            </a:r>
            <a:endParaRPr lang="en-US" sz="5400" dirty="0"/>
          </a:p>
        </p:txBody>
      </p:sp>
      <p:sp>
        <p:nvSpPr>
          <p:cNvPr id="3" name="Content Placeholder 2">
            <a:extLst>
              <a:ext uri="{FF2B5EF4-FFF2-40B4-BE49-F238E27FC236}">
                <a16:creationId xmlns:a16="http://schemas.microsoft.com/office/drawing/2014/main" id="{22F6CA0C-E505-4D8C-979B-3CFE80AF39AC}"/>
              </a:ext>
            </a:extLst>
          </p:cNvPr>
          <p:cNvSpPr>
            <a:spLocks noGrp="1"/>
          </p:cNvSpPr>
          <p:nvPr>
            <p:ph sz="half" idx="2"/>
          </p:nvPr>
        </p:nvSpPr>
        <p:spPr/>
        <p:txBody>
          <a:bodyPr anchor="t">
            <a:normAutofit/>
          </a:bodyPr>
          <a:lstStyle/>
          <a:p>
            <a:endParaRPr lang="en-US" sz="1500" dirty="0"/>
          </a:p>
          <a:p>
            <a:endParaRPr lang="en-US" sz="1500" dirty="0"/>
          </a:p>
        </p:txBody>
      </p:sp>
      <p:graphicFrame>
        <p:nvGraphicFramePr>
          <p:cNvPr id="2" name="Chart 1">
            <a:extLst>
              <a:ext uri="{FF2B5EF4-FFF2-40B4-BE49-F238E27FC236}">
                <a16:creationId xmlns:a16="http://schemas.microsoft.com/office/drawing/2014/main" id="{92380FB6-B616-66A5-0DC5-B4E81374ED46}"/>
              </a:ext>
            </a:extLst>
          </p:cNvPr>
          <p:cNvGraphicFramePr>
            <a:graphicFrameLocks/>
          </p:cNvGraphicFramePr>
          <p:nvPr>
            <p:extLst>
              <p:ext uri="{D42A27DB-BD31-4B8C-83A1-F6EECF244321}">
                <p14:modId xmlns:p14="http://schemas.microsoft.com/office/powerpoint/2010/main" val="1467420648"/>
              </p:ext>
            </p:extLst>
          </p:nvPr>
        </p:nvGraphicFramePr>
        <p:xfrm>
          <a:off x="70538" y="1551282"/>
          <a:ext cx="11854074" cy="4562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12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E8B42-ECE1-457E-B9C8-444C2B396031}"/>
              </a:ext>
            </a:extLst>
          </p:cNvPr>
          <p:cNvSpPr>
            <a:spLocks noGrp="1"/>
          </p:cNvSpPr>
          <p:nvPr>
            <p:ph type="title"/>
          </p:nvPr>
        </p:nvSpPr>
        <p:spPr>
          <a:xfrm>
            <a:off x="544285" y="365126"/>
            <a:ext cx="11076599" cy="775088"/>
          </a:xfrm>
        </p:spPr>
        <p:txBody>
          <a:bodyPr anchor="b">
            <a:normAutofit fontScale="90000"/>
          </a:bodyPr>
          <a:lstStyle/>
          <a:p>
            <a:pPr algn="ctr"/>
            <a:r>
              <a:rPr lang="es-ES" sz="5400" dirty="0"/>
              <a:t>Resumen del Impuesto de las Propiedades</a:t>
            </a:r>
            <a:endParaRPr lang="en-US" sz="5400" dirty="0"/>
          </a:p>
        </p:txBody>
      </p:sp>
      <p:sp>
        <p:nvSpPr>
          <p:cNvPr id="3" name="Content Placeholder 2">
            <a:extLst>
              <a:ext uri="{FF2B5EF4-FFF2-40B4-BE49-F238E27FC236}">
                <a16:creationId xmlns:a16="http://schemas.microsoft.com/office/drawing/2014/main" id="{22F6CA0C-E505-4D8C-979B-3CFE80AF39AC}"/>
              </a:ext>
            </a:extLst>
          </p:cNvPr>
          <p:cNvSpPr>
            <a:spLocks noGrp="1"/>
          </p:cNvSpPr>
          <p:nvPr>
            <p:ph sz="half" idx="2"/>
          </p:nvPr>
        </p:nvSpPr>
        <p:spPr/>
        <p:txBody>
          <a:bodyPr anchor="t">
            <a:normAutofit/>
          </a:bodyPr>
          <a:lstStyle/>
          <a:p>
            <a:endParaRPr lang="en-US" sz="1500" dirty="0"/>
          </a:p>
          <a:p>
            <a:endParaRPr lang="en-US" sz="1500" dirty="0"/>
          </a:p>
        </p:txBody>
      </p:sp>
      <p:graphicFrame>
        <p:nvGraphicFramePr>
          <p:cNvPr id="2" name="Chart 1">
            <a:extLst>
              <a:ext uri="{FF2B5EF4-FFF2-40B4-BE49-F238E27FC236}">
                <a16:creationId xmlns:a16="http://schemas.microsoft.com/office/drawing/2014/main" id="{8A716071-B275-A433-35AA-E73B2F388A68}"/>
              </a:ext>
            </a:extLst>
          </p:cNvPr>
          <p:cNvGraphicFramePr>
            <a:graphicFrameLocks/>
          </p:cNvGraphicFramePr>
          <p:nvPr>
            <p:extLst>
              <p:ext uri="{D42A27DB-BD31-4B8C-83A1-F6EECF244321}">
                <p14:modId xmlns:p14="http://schemas.microsoft.com/office/powerpoint/2010/main" val="281311979"/>
              </p:ext>
            </p:extLst>
          </p:nvPr>
        </p:nvGraphicFramePr>
        <p:xfrm>
          <a:off x="459275" y="1364737"/>
          <a:ext cx="11076600" cy="5143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91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F0396DD-F508-422B-B843-5D02864FC2C7}"/>
              </a:ext>
            </a:extLst>
          </p:cNvPr>
          <p:cNvSpPr>
            <a:spLocks noGrp="1"/>
          </p:cNvSpPr>
          <p:nvPr>
            <p:ph type="title"/>
          </p:nvPr>
        </p:nvSpPr>
        <p:spPr>
          <a:xfrm>
            <a:off x="958506" y="800392"/>
            <a:ext cx="10264697" cy="1212102"/>
          </a:xfrm>
        </p:spPr>
        <p:txBody>
          <a:bodyPr>
            <a:normAutofit/>
          </a:bodyPr>
          <a:lstStyle/>
          <a:p>
            <a:r>
              <a:rPr lang="es-ES" sz="4000" dirty="0">
                <a:solidFill>
                  <a:schemeClr val="bg1"/>
                </a:solidFill>
              </a:rPr>
              <a:t>¿Por qué el aumento de impuesto sobre las ventas? </a:t>
            </a:r>
            <a:endParaRPr lang="en-US" sz="4000" dirty="0">
              <a:solidFill>
                <a:schemeClr val="bg1"/>
              </a:solidFill>
            </a:endParaRPr>
          </a:p>
        </p:txBody>
      </p:sp>
      <p:sp>
        <p:nvSpPr>
          <p:cNvPr id="3" name="Content Placeholder 2">
            <a:extLst>
              <a:ext uri="{FF2B5EF4-FFF2-40B4-BE49-F238E27FC236}">
                <a16:creationId xmlns:a16="http://schemas.microsoft.com/office/drawing/2014/main" id="{F3FB6644-E6AF-4686-8AB5-B823DC4E7DB0}"/>
              </a:ext>
            </a:extLst>
          </p:cNvPr>
          <p:cNvSpPr>
            <a:spLocks noGrp="1"/>
          </p:cNvSpPr>
          <p:nvPr>
            <p:ph idx="1"/>
          </p:nvPr>
        </p:nvSpPr>
        <p:spPr>
          <a:xfrm>
            <a:off x="1367624" y="2490436"/>
            <a:ext cx="9708995" cy="3567173"/>
          </a:xfrm>
        </p:spPr>
        <p:txBody>
          <a:bodyPr anchor="ctr">
            <a:normAutofit/>
          </a:bodyPr>
          <a:lstStyle/>
          <a:p>
            <a:r>
              <a:rPr lang="es-ES" sz="2000" dirty="0"/>
              <a:t>La aprobación del aumento de impuesto sobre las ventas reducirá el impuesto sobre las propiedades</a:t>
            </a:r>
            <a:r>
              <a:rPr lang="en-US" sz="2000" dirty="0"/>
              <a:t>.</a:t>
            </a:r>
          </a:p>
          <a:p>
            <a:r>
              <a:rPr lang="en-US" sz="2000" dirty="0"/>
              <a:t> </a:t>
            </a:r>
            <a:r>
              <a:rPr lang="es-ES" sz="2000" dirty="0"/>
              <a:t>El aumento de impuesto sobre las ventas proporcionaría un flujo de ingresos dedicado a largo plazo para proyectos de la reparación y reconstrucción de las calles.
La cantidad de impuesto sobre las ventas de comida que paga cada hogar disminuirá sustancialmente en los próximos tres años</a:t>
            </a:r>
            <a:r>
              <a:rPr lang="en-US" sz="2000" dirty="0"/>
              <a:t>.</a:t>
            </a:r>
          </a:p>
          <a:p>
            <a:r>
              <a:rPr lang="es-ES" sz="2000" dirty="0"/>
              <a:t>Todos los que compran en Dodge City pagan el impuesto sobre las ventas. Una gran parte de la recaudación de impuestos sobre las ventas en Dodge City </a:t>
            </a:r>
            <a:r>
              <a:rPr lang="en-US" sz="2000" dirty="0"/>
              <a:t>es </a:t>
            </a:r>
            <a:r>
              <a:rPr lang="en-US" sz="2000" dirty="0" err="1"/>
              <a:t>generada</a:t>
            </a:r>
            <a:r>
              <a:rPr lang="en-US" sz="2000" dirty="0"/>
              <a:t> </a:t>
            </a:r>
            <a:r>
              <a:rPr lang="en-US" sz="2000" dirty="0" err="1"/>
              <a:t>por</a:t>
            </a:r>
            <a:r>
              <a:rPr lang="en-US" sz="2000" dirty="0"/>
              <a:t> </a:t>
            </a:r>
            <a:r>
              <a:rPr lang="es-ES" sz="2000" dirty="0"/>
              <a:t>personas/turistas que visitan nuestra comunidad.</a:t>
            </a:r>
            <a:endParaRPr lang="en-US" sz="2000" dirty="0"/>
          </a:p>
        </p:txBody>
      </p:sp>
    </p:spTree>
    <p:extLst>
      <p:ext uri="{BB962C8B-B14F-4D97-AF65-F5344CB8AC3E}">
        <p14:creationId xmlns:p14="http://schemas.microsoft.com/office/powerpoint/2010/main" val="184296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3E442-D549-4D54-8CAD-E003C3559652}"/>
              </a:ext>
            </a:extLst>
          </p:cNvPr>
          <p:cNvSpPr>
            <a:spLocks noGrp="1"/>
          </p:cNvSpPr>
          <p:nvPr>
            <p:ph type="title"/>
          </p:nvPr>
        </p:nvSpPr>
        <p:spPr>
          <a:xfrm>
            <a:off x="630936" y="640080"/>
            <a:ext cx="4818888" cy="1481328"/>
          </a:xfrm>
        </p:spPr>
        <p:txBody>
          <a:bodyPr vert="horz" lIns="91440" tIns="45720" rIns="91440" bIns="45720" rtlCol="0" anchor="b">
            <a:normAutofit/>
          </a:bodyPr>
          <a:lstStyle/>
          <a:p>
            <a:br>
              <a:rPr lang="en-US" sz="1800" kern="1200" dirty="0">
                <a:solidFill>
                  <a:schemeClr val="tx1"/>
                </a:solidFill>
                <a:latin typeface="+mj-lt"/>
                <a:ea typeface="+mj-ea"/>
                <a:cs typeface="+mj-cs"/>
              </a:rPr>
            </a:br>
            <a:br>
              <a:rPr lang="en-US" b="1"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4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736C78D-9BF0-4309-BFF9-7D87124DC7C2}"/>
              </a:ext>
            </a:extLst>
          </p:cNvPr>
          <p:cNvSpPr>
            <a:spLocks noGrp="1"/>
          </p:cNvSpPr>
          <p:nvPr>
            <p:ph type="body" sz="half" idx="2"/>
          </p:nvPr>
        </p:nvSpPr>
        <p:spPr>
          <a:xfrm>
            <a:off x="839788" y="2834640"/>
            <a:ext cx="3932237" cy="3034348"/>
          </a:xfrm>
        </p:spPr>
        <p:txBody>
          <a:bodyPr>
            <a:normAutofit lnSpcReduction="10000"/>
          </a:bodyPr>
          <a:lstStyle/>
          <a:p>
            <a:br>
              <a:rPr lang="en-US" sz="1050" kern="1200" dirty="0">
                <a:solidFill>
                  <a:schemeClr val="tx1"/>
                </a:solidFill>
                <a:latin typeface="+mj-lt"/>
                <a:ea typeface="+mj-ea"/>
                <a:cs typeface="+mj-cs"/>
              </a:rPr>
            </a:br>
            <a:r>
              <a:rPr lang="es-ES" sz="3200" b="1" dirty="0">
                <a:latin typeface="+mj-lt"/>
                <a:ea typeface="+mj-ea"/>
                <a:cs typeface="+mj-cs"/>
              </a:rPr>
              <a:t>Comparación del impuesto a las ventas de hoy con la propuesta para aumentar el impuesto a las ventas </a:t>
            </a:r>
            <a:endParaRPr lang="en-US" sz="3200" b="1" dirty="0">
              <a:latin typeface="+mj-lt"/>
              <a:ea typeface="+mj-ea"/>
              <a:cs typeface="+mj-cs"/>
            </a:endParaRPr>
          </a:p>
        </p:txBody>
      </p:sp>
      <p:pic>
        <p:nvPicPr>
          <p:cNvPr id="5" name="Picture 4" descr="Text&#10;&#10;Description automatically generated">
            <a:extLst>
              <a:ext uri="{FF2B5EF4-FFF2-40B4-BE49-F238E27FC236}">
                <a16:creationId xmlns:a16="http://schemas.microsoft.com/office/drawing/2014/main" id="{F3681E8B-28EF-BEF4-68FD-89C0ADE6E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612" y="233874"/>
            <a:ext cx="5359781" cy="6390251"/>
          </a:xfrm>
          <a:prstGeom prst="rect">
            <a:avLst/>
          </a:prstGeom>
        </p:spPr>
      </p:pic>
    </p:spTree>
    <p:extLst>
      <p:ext uri="{BB962C8B-B14F-4D97-AF65-F5344CB8AC3E}">
        <p14:creationId xmlns:p14="http://schemas.microsoft.com/office/powerpoint/2010/main" val="325322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EBACA3-BBA5-44D6-81F3-DC2A29BE2B5F}"/>
              </a:ext>
            </a:extLst>
          </p:cNvPr>
          <p:cNvSpPr>
            <a:spLocks noGrp="1"/>
          </p:cNvSpPr>
          <p:nvPr>
            <p:ph type="title"/>
          </p:nvPr>
        </p:nvSpPr>
        <p:spPr>
          <a:xfrm>
            <a:off x="1355855" y="784844"/>
            <a:ext cx="9718111" cy="1576446"/>
          </a:xfrm>
        </p:spPr>
        <p:txBody>
          <a:bodyPr anchor="ctr">
            <a:normAutofit/>
          </a:bodyPr>
          <a:lstStyle/>
          <a:p>
            <a:pPr algn="ctr"/>
            <a:r>
              <a:rPr lang="es-ES" sz="4000" dirty="0">
                <a:solidFill>
                  <a:srgbClr val="FFFFFF"/>
                </a:solidFill>
              </a:rPr>
              <a:t>Tasas de Impuestos Comparables sobre las Ventas en Toda una Ciudad</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49F09A68-B5DF-8742-AD76-53C4B5F09E1D}"/>
              </a:ext>
            </a:extLst>
          </p:cNvPr>
          <p:cNvGraphicFramePr>
            <a:graphicFrameLocks noGrp="1"/>
          </p:cNvGraphicFramePr>
          <p:nvPr>
            <p:ph idx="1"/>
            <p:extLst>
              <p:ext uri="{D42A27DB-BD31-4B8C-83A1-F6EECF244321}">
                <p14:modId xmlns:p14="http://schemas.microsoft.com/office/powerpoint/2010/main" val="352536608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37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0" name="Rectangle 3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93563C-B4D1-4356-950E-F58298E452EE}"/>
              </a:ext>
            </a:extLst>
          </p:cNvPr>
          <p:cNvSpPr>
            <a:spLocks noGrp="1"/>
          </p:cNvSpPr>
          <p:nvPr>
            <p:ph type="title"/>
          </p:nvPr>
        </p:nvSpPr>
        <p:spPr>
          <a:xfrm>
            <a:off x="524741" y="620392"/>
            <a:ext cx="3808268" cy="5504688"/>
          </a:xfrm>
        </p:spPr>
        <p:txBody>
          <a:bodyPr>
            <a:normAutofit/>
          </a:bodyPr>
          <a:lstStyle/>
          <a:p>
            <a:r>
              <a:rPr lang="en-US" sz="6000" dirty="0" err="1">
                <a:solidFill>
                  <a:schemeClr val="bg1"/>
                </a:solidFill>
              </a:rPr>
              <a:t>Existen</a:t>
            </a:r>
            <a:r>
              <a:rPr lang="en-US" sz="6000" dirty="0">
                <a:solidFill>
                  <a:schemeClr val="bg1"/>
                </a:solidFill>
              </a:rPr>
              <a:t> Tres </a:t>
            </a:r>
            <a:r>
              <a:rPr lang="en-US" sz="6000" dirty="0" err="1">
                <a:solidFill>
                  <a:schemeClr val="bg1"/>
                </a:solidFill>
              </a:rPr>
              <a:t>Opciones</a:t>
            </a:r>
            <a:r>
              <a:rPr lang="en-US" sz="6000" dirty="0">
                <a:solidFill>
                  <a:schemeClr val="bg1"/>
                </a:solidFill>
              </a:rPr>
              <a:t> </a:t>
            </a:r>
          </a:p>
        </p:txBody>
      </p:sp>
      <p:graphicFrame>
        <p:nvGraphicFramePr>
          <p:cNvPr id="5" name="Content Placeholder 2">
            <a:extLst>
              <a:ext uri="{FF2B5EF4-FFF2-40B4-BE49-F238E27FC236}">
                <a16:creationId xmlns:a16="http://schemas.microsoft.com/office/drawing/2014/main" id="{591244CD-CBB4-105E-12AD-A401A9BD018D}"/>
              </a:ext>
            </a:extLst>
          </p:cNvPr>
          <p:cNvGraphicFramePr>
            <a:graphicFrameLocks noGrp="1"/>
          </p:cNvGraphicFramePr>
          <p:nvPr>
            <p:ph idx="1"/>
            <p:extLst>
              <p:ext uri="{D42A27DB-BD31-4B8C-83A1-F6EECF244321}">
                <p14:modId xmlns:p14="http://schemas.microsoft.com/office/powerpoint/2010/main" val="18794750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61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2CE8B42-ECE1-457E-B9C8-444C2B396031}"/>
              </a:ext>
            </a:extLst>
          </p:cNvPr>
          <p:cNvSpPr>
            <a:spLocks noGrp="1"/>
          </p:cNvSpPr>
          <p:nvPr>
            <p:ph type="title"/>
          </p:nvPr>
        </p:nvSpPr>
        <p:spPr>
          <a:xfrm>
            <a:off x="630936" y="639520"/>
            <a:ext cx="3429000" cy="1719072"/>
          </a:xfrm>
        </p:spPr>
        <p:txBody>
          <a:bodyPr vert="horz" lIns="91440" tIns="45720" rIns="91440" bIns="45720" rtlCol="0" anchor="b">
            <a:noAutofit/>
          </a:bodyPr>
          <a:lstStyle/>
          <a:p>
            <a:r>
              <a:rPr lang="es-ES" sz="2800" dirty="0"/>
              <a:t>Reducción de la Tasa del Impuesto de las Propiedades</a:t>
            </a:r>
            <a:endParaRPr lang="en-US" sz="2800" kern="1200" dirty="0">
              <a:solidFill>
                <a:schemeClr val="tx1"/>
              </a:solidFill>
              <a:latin typeface="+mj-lt"/>
              <a:ea typeface="+mj-ea"/>
              <a:cs typeface="+mj-cs"/>
            </a:endParaRPr>
          </a:p>
        </p:txBody>
      </p:sp>
      <p:sp>
        <p:nvSpPr>
          <p:cNvPr id="5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8CFB8D-447A-C118-5CF1-D6280C76A0EC}"/>
              </a:ext>
            </a:extLst>
          </p:cNvPr>
          <p:cNvSpPr txBox="1"/>
          <p:nvPr/>
        </p:nvSpPr>
        <p:spPr>
          <a:xfrm>
            <a:off x="630936" y="2807208"/>
            <a:ext cx="3429000" cy="3410712"/>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lang="es-ES" sz="2000" dirty="0"/>
              <a:t>En los últimos 10 años, la Ciudad ha reducido la tasa de impuestos por 8.6 puntos (en promedio, un punto equivale a $170,000).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s-ES" sz="2000" b="1" dirty="0"/>
              <a:t>La actual Comisión de la Ciudad se compromete a reducir la tasa de impuesto de las propiedades por 4 puntos adicionales en 2024 si se aprueba el impuesto a las ventas.</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FD2B7EE8-AC3F-1DAC-AB47-A002E35A4D9D}"/>
              </a:ext>
            </a:extLst>
          </p:cNvPr>
          <p:cNvSpPr txBox="1"/>
          <p:nvPr/>
        </p:nvSpPr>
        <p:spPr>
          <a:xfrm>
            <a:off x="7600952" y="6488667"/>
            <a:ext cx="184731" cy="369332"/>
          </a:xfrm>
          <a:prstGeom prst="rect">
            <a:avLst/>
          </a:prstGeom>
          <a:noFill/>
        </p:spPr>
        <p:txBody>
          <a:bodyPr wrap="none" rtlCol="0">
            <a:spAutoFit/>
          </a:bodyPr>
          <a:lstStyle/>
          <a:p>
            <a:endParaRPr lang="en-US" dirty="0"/>
          </a:p>
        </p:txBody>
      </p:sp>
      <p:graphicFrame>
        <p:nvGraphicFramePr>
          <p:cNvPr id="2" name="Chart 1">
            <a:extLst>
              <a:ext uri="{FF2B5EF4-FFF2-40B4-BE49-F238E27FC236}">
                <a16:creationId xmlns:a16="http://schemas.microsoft.com/office/drawing/2014/main" id="{1A53F58A-66BC-F3F0-256C-E28F124E796E}"/>
              </a:ext>
            </a:extLst>
          </p:cNvPr>
          <p:cNvGraphicFramePr>
            <a:graphicFrameLocks/>
          </p:cNvGraphicFramePr>
          <p:nvPr>
            <p:extLst>
              <p:ext uri="{D42A27DB-BD31-4B8C-83A1-F6EECF244321}">
                <p14:modId xmlns:p14="http://schemas.microsoft.com/office/powerpoint/2010/main" val="4182429116"/>
              </p:ext>
            </p:extLst>
          </p:nvPr>
        </p:nvGraphicFramePr>
        <p:xfrm>
          <a:off x="4167189" y="1124281"/>
          <a:ext cx="7523248" cy="460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24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A2369-935D-433A-970C-40A22C8E9034}"/>
              </a:ext>
            </a:extLst>
          </p:cNvPr>
          <p:cNvSpPr>
            <a:spLocks noGrp="1"/>
          </p:cNvSpPr>
          <p:nvPr>
            <p:ph type="title"/>
          </p:nvPr>
        </p:nvSpPr>
        <p:spPr>
          <a:xfrm>
            <a:off x="1371597" y="348865"/>
            <a:ext cx="10044023" cy="877729"/>
          </a:xfrm>
        </p:spPr>
        <p:txBody>
          <a:bodyPr anchor="ctr">
            <a:normAutofit/>
          </a:bodyPr>
          <a:lstStyle/>
          <a:p>
            <a:r>
              <a:rPr lang="en-US" sz="4000" b="1" dirty="0" err="1">
                <a:solidFill>
                  <a:srgbClr val="FFFFFF"/>
                </a:solidFill>
              </a:rPr>
              <a:t>Fechas</a:t>
            </a:r>
            <a:r>
              <a:rPr lang="en-US" sz="4000" b="1" dirty="0">
                <a:solidFill>
                  <a:srgbClr val="FFFFFF"/>
                </a:solidFill>
              </a:rPr>
              <a:t> </a:t>
            </a:r>
            <a:r>
              <a:rPr lang="en-US" sz="4000" b="1" dirty="0" err="1">
                <a:solidFill>
                  <a:srgbClr val="FFFFFF"/>
                </a:solidFill>
              </a:rPr>
              <a:t>Importantes</a:t>
            </a:r>
            <a:endParaRPr lang="en-US" sz="4000" b="1" dirty="0">
              <a:solidFill>
                <a:srgbClr val="FFFFFF"/>
              </a:solidFill>
            </a:endParaRPr>
          </a:p>
        </p:txBody>
      </p:sp>
      <p:graphicFrame>
        <p:nvGraphicFramePr>
          <p:cNvPr id="14" name="Content Placeholder 2">
            <a:extLst>
              <a:ext uri="{FF2B5EF4-FFF2-40B4-BE49-F238E27FC236}">
                <a16:creationId xmlns:a16="http://schemas.microsoft.com/office/drawing/2014/main" id="{DDFF5550-DB1C-A66F-56B7-993BBF3BB08C}"/>
              </a:ext>
            </a:extLst>
          </p:cNvPr>
          <p:cNvGraphicFramePr>
            <a:graphicFrameLocks noGrp="1"/>
          </p:cNvGraphicFramePr>
          <p:nvPr>
            <p:ph idx="1"/>
            <p:extLst>
              <p:ext uri="{D42A27DB-BD31-4B8C-83A1-F6EECF244321}">
                <p14:modId xmlns:p14="http://schemas.microsoft.com/office/powerpoint/2010/main" val="18813348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58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0D3F99-6E91-4EEC-8BA8-C98E6ACEEE66}"/>
              </a:ext>
            </a:extLst>
          </p:cNvPr>
          <p:cNvSpPr>
            <a:spLocks noGrp="1"/>
          </p:cNvSpPr>
          <p:nvPr>
            <p:ph type="title"/>
          </p:nvPr>
        </p:nvSpPr>
        <p:spPr>
          <a:xfrm>
            <a:off x="524741" y="620392"/>
            <a:ext cx="3808268" cy="5504688"/>
          </a:xfrm>
        </p:spPr>
        <p:txBody>
          <a:bodyPr>
            <a:normAutofit/>
          </a:bodyPr>
          <a:lstStyle/>
          <a:p>
            <a:r>
              <a:rPr lang="en-US" sz="6000" dirty="0" err="1">
                <a:solidFill>
                  <a:schemeClr val="bg1"/>
                </a:solidFill>
              </a:rPr>
              <a:t>Resumen</a:t>
            </a:r>
            <a:r>
              <a:rPr lang="en-US" sz="6000" dirty="0">
                <a:solidFill>
                  <a:schemeClr val="bg1"/>
                </a:solidFill>
              </a:rPr>
              <a:t> </a:t>
            </a:r>
          </a:p>
        </p:txBody>
      </p:sp>
      <p:graphicFrame>
        <p:nvGraphicFramePr>
          <p:cNvPr id="63" name="Content Placeholder 2">
            <a:extLst>
              <a:ext uri="{FF2B5EF4-FFF2-40B4-BE49-F238E27FC236}">
                <a16:creationId xmlns:a16="http://schemas.microsoft.com/office/drawing/2014/main" id="{79587082-C588-CB71-2F52-222285186F36}"/>
              </a:ext>
            </a:extLst>
          </p:cNvPr>
          <p:cNvGraphicFramePr>
            <a:graphicFrameLocks noGrp="1"/>
          </p:cNvGraphicFramePr>
          <p:nvPr>
            <p:ph idx="1"/>
            <p:extLst>
              <p:ext uri="{D42A27DB-BD31-4B8C-83A1-F6EECF244321}">
                <p14:modId xmlns:p14="http://schemas.microsoft.com/office/powerpoint/2010/main" val="261125500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16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F29C-5C33-490D-9A5E-BA58075A3469}"/>
              </a:ext>
            </a:extLst>
          </p:cNvPr>
          <p:cNvSpPr>
            <a:spLocks noGrp="1"/>
          </p:cNvSpPr>
          <p:nvPr>
            <p:ph type="title"/>
          </p:nvPr>
        </p:nvSpPr>
        <p:spPr>
          <a:xfrm>
            <a:off x="2724440" y="2486699"/>
            <a:ext cx="8629358" cy="1403231"/>
          </a:xfrm>
        </p:spPr>
        <p:txBody>
          <a:bodyPr vert="horz" lIns="91440" tIns="45720" rIns="91440" bIns="45720" rtlCol="0" anchor="ctr">
            <a:normAutofit/>
          </a:bodyPr>
          <a:lstStyle/>
          <a:p>
            <a:r>
              <a:rPr lang="en-US" sz="8800" dirty="0"/>
              <a:t>¡</a:t>
            </a:r>
            <a:r>
              <a:rPr lang="en-US" sz="8800" dirty="0" err="1"/>
              <a:t>Aprende</a:t>
            </a:r>
            <a:r>
              <a:rPr lang="en-US" sz="8800" dirty="0"/>
              <a:t> Más!</a:t>
            </a:r>
            <a:endParaRPr lang="en-US" sz="8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7D7AE7A-0E46-4C88-998A-6D3CA0C9E697}"/>
              </a:ext>
            </a:extLst>
          </p:cNvPr>
          <p:cNvSpPr>
            <a:spLocks noGrp="1"/>
          </p:cNvSpPr>
          <p:nvPr>
            <p:ph type="body" idx="1"/>
          </p:nvPr>
        </p:nvSpPr>
        <p:spPr>
          <a:xfrm>
            <a:off x="2724441" y="3889929"/>
            <a:ext cx="9020716" cy="2061883"/>
          </a:xfrm>
        </p:spPr>
        <p:txBody>
          <a:bodyPr vert="horz" lIns="91440" tIns="45720" rIns="91440" bIns="45720" rtlCol="0">
            <a:normAutofit fontScale="92500"/>
          </a:bodyPr>
          <a:lstStyle/>
          <a:p>
            <a:r>
              <a:rPr lang="en-US" sz="2800" kern="1200" dirty="0">
                <a:solidFill>
                  <a:schemeClr val="tx1"/>
                </a:solidFill>
                <a:latin typeface="+mn-lt"/>
                <a:ea typeface="+mn-ea"/>
                <a:cs typeface="+mn-cs"/>
              </a:rPr>
              <a:t>www.dodgecity.org/pavingthefuture</a:t>
            </a:r>
          </a:p>
          <a:p>
            <a:endParaRPr lang="en-US" sz="2800" kern="1200" dirty="0">
              <a:solidFill>
                <a:schemeClr val="tx1"/>
              </a:solidFill>
              <a:latin typeface="+mn-lt"/>
              <a:ea typeface="+mn-ea"/>
              <a:cs typeface="+mn-cs"/>
            </a:endParaRPr>
          </a:p>
          <a:p>
            <a:r>
              <a:rPr lang="en-US" sz="2800" dirty="0" err="1">
                <a:solidFill>
                  <a:schemeClr val="tx1"/>
                </a:solidFill>
              </a:rPr>
              <a:t>Llame</a:t>
            </a:r>
            <a:r>
              <a:rPr lang="en-US" sz="2800" dirty="0">
                <a:solidFill>
                  <a:schemeClr val="tx1"/>
                </a:solidFill>
              </a:rPr>
              <a:t> al (620) 225-8100 or </a:t>
            </a:r>
            <a:endParaRPr lang="en-US" sz="2800" kern="1200" dirty="0">
              <a:solidFill>
                <a:schemeClr val="tx1"/>
              </a:solidFill>
              <a:latin typeface="+mn-lt"/>
              <a:ea typeface="+mn-ea"/>
              <a:cs typeface="+mn-cs"/>
            </a:endParaRPr>
          </a:p>
          <a:p>
            <a:r>
              <a:rPr lang="en-US" sz="2800" kern="1200" dirty="0">
                <a:solidFill>
                  <a:schemeClr val="tx1"/>
                </a:solidFill>
                <a:latin typeface="+mn-lt"/>
                <a:ea typeface="+mn-ea"/>
                <a:cs typeface="+mn-cs"/>
              </a:rPr>
              <a:t>E</a:t>
            </a:r>
            <a:r>
              <a:rPr lang="es-ES" sz="2800" dirty="0" err="1">
                <a:solidFill>
                  <a:schemeClr val="tx1"/>
                </a:solidFill>
              </a:rPr>
              <a:t>nvia</a:t>
            </a:r>
            <a:r>
              <a:rPr lang="es-ES" sz="2800" dirty="0">
                <a:solidFill>
                  <a:schemeClr val="tx1"/>
                </a:solidFill>
              </a:rPr>
              <a:t> un correo electrónico a </a:t>
            </a:r>
            <a:r>
              <a:rPr lang="en-US" sz="2800" kern="1200" dirty="0">
                <a:solidFill>
                  <a:schemeClr val="tx1"/>
                </a:solidFill>
                <a:latin typeface="+mn-lt"/>
                <a:ea typeface="+mn-ea"/>
                <a:cs typeface="+mn-cs"/>
                <a:hlinkClick r:id="rId2"/>
              </a:rPr>
              <a:t>collinc@dodgecity.org</a:t>
            </a:r>
            <a:r>
              <a:rPr lang="en-US" sz="2800" kern="1200" dirty="0">
                <a:solidFill>
                  <a:schemeClr val="tx1"/>
                </a:solidFill>
                <a:latin typeface="+mn-lt"/>
                <a:ea typeface="+mn-ea"/>
                <a:cs typeface="+mn-cs"/>
              </a:rPr>
              <a:t>  </a:t>
            </a:r>
          </a:p>
        </p:txBody>
      </p:sp>
      <p:pic>
        <p:nvPicPr>
          <p:cNvPr id="7" name="Graphic 6" descr="Envelope">
            <a:extLst>
              <a:ext uri="{FF2B5EF4-FFF2-40B4-BE49-F238E27FC236}">
                <a16:creationId xmlns:a16="http://schemas.microsoft.com/office/drawing/2014/main" id="{E4807313-9FCF-84FC-13CF-C50D353540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438399"/>
            <a:ext cx="1371600" cy="1371600"/>
          </a:xfrm>
          <a:prstGeom prst="rect">
            <a:avLst/>
          </a:prstGeom>
        </p:spPr>
      </p:pic>
    </p:spTree>
    <p:extLst>
      <p:ext uri="{BB962C8B-B14F-4D97-AF65-F5344CB8AC3E}">
        <p14:creationId xmlns:p14="http://schemas.microsoft.com/office/powerpoint/2010/main" val="18080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2C36-5C50-4E11-A90E-14EDE6A16065}"/>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endParaRPr lang="en-US" sz="3200" dirty="0"/>
          </a:p>
        </p:txBody>
      </p:sp>
      <p:pic>
        <p:nvPicPr>
          <p:cNvPr id="5" name="Content Placeholder 4">
            <a:extLst>
              <a:ext uri="{FF2B5EF4-FFF2-40B4-BE49-F238E27FC236}">
                <a16:creationId xmlns:a16="http://schemas.microsoft.com/office/drawing/2014/main" id="{5BBD218A-1D50-47CB-9680-DB981C59D589}"/>
              </a:ext>
            </a:extLst>
          </p:cNvPr>
          <p:cNvPicPr>
            <a:picLocks noGrp="1" noChangeAspect="1"/>
          </p:cNvPicPr>
          <p:nvPr>
            <p:ph idx="1"/>
          </p:nvPr>
        </p:nvPicPr>
        <p:blipFill rotWithShape="1">
          <a:blip r:embed="rId2"/>
          <a:srcRect l="5" r="-5" b="-5"/>
          <a:stretch/>
        </p:blipFill>
        <p:spPr>
          <a:xfrm>
            <a:off x="640080" y="640080"/>
            <a:ext cx="10911840" cy="4836795"/>
          </a:xfrm>
          <a:prstGeom prst="rect">
            <a:avLst/>
          </a:prstGeom>
          <a:solidFill>
            <a:schemeClr val="bg2">
              <a:lumMod val="40000"/>
              <a:lumOff val="60000"/>
            </a:schemeClr>
          </a:solidFill>
          <a:ln w="19050">
            <a:solidFill>
              <a:schemeClr val="tx1"/>
            </a:solidFill>
            <a:miter lim="800000"/>
          </a:ln>
        </p:spPr>
      </p:pic>
    </p:spTree>
    <p:extLst>
      <p:ext uri="{BB962C8B-B14F-4D97-AF65-F5344CB8AC3E}">
        <p14:creationId xmlns:p14="http://schemas.microsoft.com/office/powerpoint/2010/main" val="359477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A6EE-998C-4258-8FED-293450CBF082}"/>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300" kern="1200">
                <a:solidFill>
                  <a:srgbClr val="FFFFFF"/>
                </a:solidFill>
                <a:latin typeface="+mj-lt"/>
                <a:ea typeface="+mj-ea"/>
                <a:cs typeface="+mj-cs"/>
              </a:rPr>
              <a:t>Pavement Management Strategy</a:t>
            </a:r>
          </a:p>
        </p:txBody>
      </p:sp>
      <p:pic>
        <p:nvPicPr>
          <p:cNvPr id="8" name="Content Placeholder 7">
            <a:extLst>
              <a:ext uri="{FF2B5EF4-FFF2-40B4-BE49-F238E27FC236}">
                <a16:creationId xmlns:a16="http://schemas.microsoft.com/office/drawing/2014/main" id="{6E05D942-B951-40F8-A711-40C4FFF84B82}"/>
              </a:ext>
            </a:extLst>
          </p:cNvPr>
          <p:cNvPicPr>
            <a:picLocks noGrp="1" noChangeAspect="1"/>
          </p:cNvPicPr>
          <p:nvPr>
            <p:ph idx="1"/>
          </p:nvPr>
        </p:nvPicPr>
        <p:blipFill>
          <a:blip r:embed="rId2"/>
          <a:stretch>
            <a:fillRect/>
          </a:stretch>
        </p:blipFill>
        <p:spPr>
          <a:xfrm>
            <a:off x="4998268" y="1381132"/>
            <a:ext cx="6539075" cy="3776315"/>
          </a:xfrm>
          <a:prstGeom prst="rect">
            <a:avLst/>
          </a:prstGeom>
        </p:spPr>
      </p:pic>
      <p:sp>
        <p:nvSpPr>
          <p:cNvPr id="4" name="Text Placeholder 3">
            <a:extLst>
              <a:ext uri="{FF2B5EF4-FFF2-40B4-BE49-F238E27FC236}">
                <a16:creationId xmlns:a16="http://schemas.microsoft.com/office/drawing/2014/main" id="{6322E516-A257-498B-9C11-F1A4C3A99634}"/>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pPr marL="285750" indent="-228600">
              <a:buFont typeface="Arial" panose="020B0604020202020204" pitchFamily="34" charset="0"/>
              <a:buChar char="•"/>
            </a:pPr>
            <a:r>
              <a:rPr lang="en-US" sz="1000">
                <a:solidFill>
                  <a:srgbClr val="FEFFFF"/>
                </a:solidFill>
              </a:rPr>
              <a:t>Secure a guaranteed funding source to maintain the street network.</a:t>
            </a:r>
          </a:p>
          <a:p>
            <a:pPr marL="285750" indent="-228600">
              <a:buFont typeface="Arial" panose="020B0604020202020204" pitchFamily="34" charset="0"/>
              <a:buChar char="•"/>
            </a:pPr>
            <a:r>
              <a:rPr lang="en-US" sz="1000">
                <a:solidFill>
                  <a:srgbClr val="FEFFFF"/>
                </a:solidFill>
              </a:rPr>
              <a:t>Set performance goals for our overall pavement network condition.</a:t>
            </a:r>
          </a:p>
          <a:p>
            <a:pPr marL="285750" indent="-228600">
              <a:buFont typeface="Arial" panose="020B0604020202020204" pitchFamily="34" charset="0"/>
              <a:buChar char="•"/>
            </a:pPr>
            <a:r>
              <a:rPr lang="en-US" sz="1000">
                <a:solidFill>
                  <a:srgbClr val="FEFFFF"/>
                </a:solidFill>
              </a:rPr>
              <a:t>Select and implement pavement management software to ensure the best decisions for pavement maintenance are made (the right treatment at the right time) and predict future performance.</a:t>
            </a:r>
          </a:p>
          <a:p>
            <a:pPr marL="285750" indent="-228600">
              <a:buFont typeface="Arial" panose="020B0604020202020204" pitchFamily="34" charset="0"/>
              <a:buChar char="•"/>
            </a:pPr>
            <a:r>
              <a:rPr lang="en-US" sz="1000">
                <a:solidFill>
                  <a:srgbClr val="FEFFFF"/>
                </a:solidFill>
              </a:rPr>
              <a:t>Perform a pavement condition survey every 3 years to update pavement deterioration model and track maintenance progress.</a:t>
            </a:r>
          </a:p>
          <a:p>
            <a:pPr marL="285750" indent="-228600">
              <a:buFont typeface="Arial" panose="020B0604020202020204" pitchFamily="34" charset="0"/>
              <a:buChar char="•"/>
            </a:pPr>
            <a:r>
              <a:rPr lang="en-US" sz="1000">
                <a:solidFill>
                  <a:srgbClr val="FEFFFF"/>
                </a:solidFill>
              </a:rPr>
              <a:t>Develop a multi-year work plan that aligns with our performance goals to optimize spending.</a:t>
            </a:r>
          </a:p>
        </p:txBody>
      </p:sp>
    </p:spTree>
    <p:extLst>
      <p:ext uri="{BB962C8B-B14F-4D97-AF65-F5344CB8AC3E}">
        <p14:creationId xmlns:p14="http://schemas.microsoft.com/office/powerpoint/2010/main" val="218169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EC3D-DEC5-43EF-8B8C-3455E4AF27BD}"/>
              </a:ext>
            </a:extLst>
          </p:cNvPr>
          <p:cNvSpPr>
            <a:spLocks noGrp="1"/>
          </p:cNvSpPr>
          <p:nvPr>
            <p:ph type="title"/>
          </p:nvPr>
        </p:nvSpPr>
        <p:spPr>
          <a:xfrm>
            <a:off x="703385" y="1"/>
            <a:ext cx="10911840" cy="828674"/>
          </a:xfrm>
        </p:spPr>
        <p:txBody>
          <a:bodyPr vert="horz" lIns="91440" tIns="45720" rIns="91440" bIns="45720" rtlCol="0" anchor="ctr">
            <a:normAutofit/>
          </a:bodyPr>
          <a:lstStyle/>
          <a:p>
            <a:pPr algn="ctr"/>
            <a:r>
              <a:rPr lang="en-US" sz="3200" dirty="0"/>
              <a:t>Special Streets Projects Budget</a:t>
            </a:r>
          </a:p>
        </p:txBody>
      </p:sp>
      <p:pic>
        <p:nvPicPr>
          <p:cNvPr id="6" name="Content Placeholder 5">
            <a:extLst>
              <a:ext uri="{FF2B5EF4-FFF2-40B4-BE49-F238E27FC236}">
                <a16:creationId xmlns:a16="http://schemas.microsoft.com/office/drawing/2014/main" id="{1DF3C8D5-9780-4609-A06A-EC1AC4AB8D03}"/>
              </a:ext>
            </a:extLst>
          </p:cNvPr>
          <p:cNvPicPr>
            <a:picLocks noGrp="1" noChangeAspect="1"/>
          </p:cNvPicPr>
          <p:nvPr>
            <p:ph idx="1"/>
          </p:nvPr>
        </p:nvPicPr>
        <p:blipFill rotWithShape="1">
          <a:blip r:embed="rId2"/>
          <a:srcRect t="4200" b="28792"/>
          <a:stretch/>
        </p:blipFill>
        <p:spPr>
          <a:xfrm>
            <a:off x="2406276" y="691514"/>
            <a:ext cx="7590423" cy="5915025"/>
          </a:xfrm>
          <a:prstGeom prst="rect">
            <a:avLst/>
          </a:prstGeom>
        </p:spPr>
      </p:pic>
    </p:spTree>
    <p:extLst>
      <p:ext uri="{BB962C8B-B14F-4D97-AF65-F5344CB8AC3E}">
        <p14:creationId xmlns:p14="http://schemas.microsoft.com/office/powerpoint/2010/main" val="27238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EF1F-639C-4BBA-93D2-FB5509BE1164}"/>
              </a:ext>
            </a:extLst>
          </p:cNvPr>
          <p:cNvSpPr>
            <a:spLocks noGrp="1"/>
          </p:cNvSpPr>
          <p:nvPr>
            <p:ph type="title"/>
          </p:nvPr>
        </p:nvSpPr>
        <p:spPr>
          <a:xfrm>
            <a:off x="943276" y="712268"/>
            <a:ext cx="10410524" cy="1193533"/>
          </a:xfrm>
        </p:spPr>
        <p:txBody>
          <a:bodyPr>
            <a:normAutofit/>
          </a:bodyPr>
          <a:lstStyle/>
          <a:p>
            <a:pPr algn="ctr"/>
            <a:r>
              <a:rPr lang="en-US" dirty="0">
                <a:solidFill>
                  <a:srgbClr val="FFFFFF"/>
                </a:solidFill>
              </a:rPr>
              <a:t>Where the money is being spent</a:t>
            </a:r>
          </a:p>
        </p:txBody>
      </p:sp>
      <p:graphicFrame>
        <p:nvGraphicFramePr>
          <p:cNvPr id="7" name="Content Placeholder 6">
            <a:extLst>
              <a:ext uri="{FF2B5EF4-FFF2-40B4-BE49-F238E27FC236}">
                <a16:creationId xmlns:a16="http://schemas.microsoft.com/office/drawing/2014/main" id="{74302352-D03A-448A-B061-0FD346A5DED2}"/>
              </a:ext>
            </a:extLst>
          </p:cNvPr>
          <p:cNvGraphicFramePr>
            <a:graphicFrameLocks noGrp="1"/>
          </p:cNvGraphicFramePr>
          <p:nvPr>
            <p:ph idx="1"/>
            <p:extLst>
              <p:ext uri="{D42A27DB-BD31-4B8C-83A1-F6EECF244321}">
                <p14:modId xmlns:p14="http://schemas.microsoft.com/office/powerpoint/2010/main" val="3477288983"/>
              </p:ext>
            </p:extLst>
          </p:nvPr>
        </p:nvGraphicFramePr>
        <p:xfrm>
          <a:off x="943276" y="2050181"/>
          <a:ext cx="10410524" cy="4126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13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5103-D91D-4897-B2E7-7B78B672AD67}"/>
              </a:ext>
            </a:extLst>
          </p:cNvPr>
          <p:cNvSpPr>
            <a:spLocks noGrp="1"/>
          </p:cNvSpPr>
          <p:nvPr>
            <p:ph type="title"/>
          </p:nvPr>
        </p:nvSpPr>
        <p:spPr>
          <a:xfrm>
            <a:off x="838200" y="365125"/>
            <a:ext cx="10515600" cy="775053"/>
          </a:xfrm>
        </p:spPr>
        <p:txBody>
          <a:bodyPr>
            <a:normAutofit/>
          </a:bodyPr>
          <a:lstStyle/>
          <a:p>
            <a:r>
              <a:rPr lang="en-US" sz="4000" b="1" dirty="0"/>
              <a:t>State of the City Comments</a:t>
            </a:r>
          </a:p>
        </p:txBody>
      </p:sp>
      <p:sp>
        <p:nvSpPr>
          <p:cNvPr id="5" name="Content Placeholder 4">
            <a:extLst>
              <a:ext uri="{FF2B5EF4-FFF2-40B4-BE49-F238E27FC236}">
                <a16:creationId xmlns:a16="http://schemas.microsoft.com/office/drawing/2014/main" id="{CAF759F6-C92F-4894-999D-C7CEBA815F21}"/>
              </a:ext>
            </a:extLst>
          </p:cNvPr>
          <p:cNvSpPr>
            <a:spLocks noGrp="1"/>
          </p:cNvSpPr>
          <p:nvPr>
            <p:ph sz="half" idx="1"/>
          </p:nvPr>
        </p:nvSpPr>
        <p:spPr>
          <a:xfrm>
            <a:off x="6172200" y="1354667"/>
            <a:ext cx="5771444" cy="4822296"/>
          </a:xfrm>
        </p:spPr>
        <p:txBody>
          <a:bodyPr>
            <a:normAutofit fontScale="92500" lnSpcReduction="10000"/>
          </a:bodyPr>
          <a:lstStyle/>
          <a:p>
            <a:pPr marL="0" indent="0">
              <a:buNone/>
            </a:pPr>
            <a:r>
              <a:rPr lang="en-US" sz="2200" dirty="0"/>
              <a:t>1996 State of the City: </a:t>
            </a:r>
          </a:p>
          <a:p>
            <a:pPr marL="0" indent="0">
              <a:buNone/>
            </a:pPr>
            <a:r>
              <a:rPr lang="en-US" sz="2200" dirty="0"/>
              <a:t>“In previous years we have relied on $200-300 thousand per year  for the City’s street maintenance program. In 1994, this community voted for a ¼ cent sales tax to fund a $6.2 million street improvement program. The need for this came about from a crisis situation which I believe can be attributed largely to the past practice of deferring needed street maintenance over the years. That $6.2 million is spent. Our plan from this day forward is to fund an annual street maintenance program to avoid the reactionary situation experienced in 1994 which will happen again if we continue to defer needed street maintenance.”</a:t>
            </a:r>
          </a:p>
          <a:p>
            <a:pPr lvl="1"/>
            <a:r>
              <a:rPr lang="en-US" sz="2200" dirty="0"/>
              <a:t>-John Deardoff, City Manager</a:t>
            </a:r>
          </a:p>
          <a:p>
            <a:endParaRPr lang="en-US" dirty="0"/>
          </a:p>
        </p:txBody>
      </p:sp>
      <p:sp>
        <p:nvSpPr>
          <p:cNvPr id="3" name="TextBox 2">
            <a:extLst>
              <a:ext uri="{FF2B5EF4-FFF2-40B4-BE49-F238E27FC236}">
                <a16:creationId xmlns:a16="http://schemas.microsoft.com/office/drawing/2014/main" id="{E84105A1-8AC3-4F83-842A-4045687342F8}"/>
              </a:ext>
            </a:extLst>
          </p:cNvPr>
          <p:cNvSpPr txBox="1"/>
          <p:nvPr/>
        </p:nvSpPr>
        <p:spPr>
          <a:xfrm>
            <a:off x="980388" y="1354666"/>
            <a:ext cx="5039413" cy="2308324"/>
          </a:xfrm>
          <a:prstGeom prst="rect">
            <a:avLst/>
          </a:prstGeom>
          <a:noFill/>
        </p:spPr>
        <p:txBody>
          <a:bodyPr wrap="square" rtlCol="0">
            <a:spAutoFit/>
          </a:bodyPr>
          <a:lstStyle/>
          <a:p>
            <a:r>
              <a:rPr lang="en-US" dirty="0"/>
              <a:t>1987 – State of the City:</a:t>
            </a:r>
          </a:p>
          <a:p>
            <a:r>
              <a:rPr lang="en-US" dirty="0"/>
              <a:t>“Further infrastructure expenditures can be made </a:t>
            </a:r>
            <a:r>
              <a:rPr lang="en-US" u="sng" dirty="0"/>
              <a:t>only</a:t>
            </a:r>
            <a:r>
              <a:rPr lang="en-US" dirty="0"/>
              <a:t> if additional funds are available. At this time, we believe that only through the passage of a local sales tax will additional revenue by available”</a:t>
            </a:r>
          </a:p>
          <a:p>
            <a:pPr marL="800100" lvl="1" indent="-342900">
              <a:buFont typeface="Arial" panose="020B0604020202020204" pitchFamily="34" charset="0"/>
              <a:buChar char="•"/>
            </a:pPr>
            <a:r>
              <a:rPr lang="en-US" dirty="0"/>
              <a:t> - Jim Whitt, City Manager</a:t>
            </a:r>
          </a:p>
          <a:p>
            <a:endParaRPr lang="en-US" u="sng" dirty="0"/>
          </a:p>
        </p:txBody>
      </p:sp>
      <p:sp>
        <p:nvSpPr>
          <p:cNvPr id="6" name="TextBox 5">
            <a:extLst>
              <a:ext uri="{FF2B5EF4-FFF2-40B4-BE49-F238E27FC236}">
                <a16:creationId xmlns:a16="http://schemas.microsoft.com/office/drawing/2014/main" id="{A7D0455C-2ED8-4386-A204-B004B0EF9B27}"/>
              </a:ext>
            </a:extLst>
          </p:cNvPr>
          <p:cNvSpPr txBox="1"/>
          <p:nvPr/>
        </p:nvSpPr>
        <p:spPr>
          <a:xfrm>
            <a:off x="980388" y="3535052"/>
            <a:ext cx="5115612" cy="2862322"/>
          </a:xfrm>
          <a:prstGeom prst="rect">
            <a:avLst/>
          </a:prstGeom>
          <a:noFill/>
        </p:spPr>
        <p:txBody>
          <a:bodyPr wrap="square" rtlCol="0">
            <a:spAutoFit/>
          </a:bodyPr>
          <a:lstStyle/>
          <a:p>
            <a:r>
              <a:rPr lang="en-US" dirty="0"/>
              <a:t>2006 – State of the City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742950" lvl="1" indent="-285750">
              <a:buFont typeface="Arial" panose="020B0604020202020204" pitchFamily="34" charset="0"/>
              <a:buChar char="•"/>
            </a:pPr>
            <a:r>
              <a:rPr lang="en-US" dirty="0"/>
              <a:t>- given by Kent Smoll, Mayor</a:t>
            </a:r>
          </a:p>
        </p:txBody>
      </p:sp>
      <p:pic>
        <p:nvPicPr>
          <p:cNvPr id="8" name="Picture 7">
            <a:extLst>
              <a:ext uri="{FF2B5EF4-FFF2-40B4-BE49-F238E27FC236}">
                <a16:creationId xmlns:a16="http://schemas.microsoft.com/office/drawing/2014/main" id="{1984541C-793C-4539-BFF0-83BC23B750A6}"/>
              </a:ext>
            </a:extLst>
          </p:cNvPr>
          <p:cNvPicPr>
            <a:picLocks noChangeAspect="1"/>
          </p:cNvPicPr>
          <p:nvPr/>
        </p:nvPicPr>
        <p:blipFill>
          <a:blip r:embed="rId3"/>
          <a:stretch>
            <a:fillRect/>
          </a:stretch>
        </p:blipFill>
        <p:spPr>
          <a:xfrm>
            <a:off x="1101193" y="3990016"/>
            <a:ext cx="2752626" cy="2067848"/>
          </a:xfrm>
          <a:prstGeom prst="rect">
            <a:avLst/>
          </a:prstGeom>
        </p:spPr>
      </p:pic>
    </p:spTree>
    <p:extLst>
      <p:ext uri="{BB962C8B-B14F-4D97-AF65-F5344CB8AC3E}">
        <p14:creationId xmlns:p14="http://schemas.microsoft.com/office/powerpoint/2010/main" val="273941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a:ea typeface="+mn-ea"/>
              <a:cs typeface="+mn-cs"/>
            </a:endParaRPr>
          </a:p>
        </p:txBody>
      </p:sp>
      <p:sp>
        <p:nvSpPr>
          <p:cNvPr id="2" name="Title 1">
            <a:extLst>
              <a:ext uri="{FF2B5EF4-FFF2-40B4-BE49-F238E27FC236}">
                <a16:creationId xmlns:a16="http://schemas.microsoft.com/office/drawing/2014/main" id="{1F0396DD-F508-422B-B843-5D02864FC2C7}"/>
              </a:ext>
            </a:extLst>
          </p:cNvPr>
          <p:cNvSpPr>
            <a:spLocks noGrp="1"/>
          </p:cNvSpPr>
          <p:nvPr>
            <p:ph type="title"/>
          </p:nvPr>
        </p:nvSpPr>
        <p:spPr>
          <a:xfrm>
            <a:off x="701335" y="800392"/>
            <a:ext cx="10792743" cy="1212102"/>
          </a:xfrm>
        </p:spPr>
        <p:txBody>
          <a:bodyPr>
            <a:noAutofit/>
          </a:bodyPr>
          <a:lstStyle/>
          <a:p>
            <a:pPr marL="0" marR="0">
              <a:lnSpc>
                <a:spcPct val="107000"/>
              </a:lnSpc>
              <a:spcBef>
                <a:spcPts val="0"/>
              </a:spcBef>
              <a:spcAft>
                <a:spcPts val="800"/>
              </a:spcAft>
            </a:pPr>
            <a:r>
              <a:rPr lang="es-ES" sz="3000" b="1" dirty="0">
                <a:solidFill>
                  <a:schemeClr val="bg1"/>
                </a:solidFill>
                <a:effectLst/>
                <a:ea typeface="Calibri" panose="020F0502020204030204" pitchFamily="34" charset="0"/>
                <a:cs typeface="Calibri" panose="020F0502020204030204" pitchFamily="34" charset="0"/>
              </a:rPr>
              <a:t>La Propuesta para Reducir el impuesto de las propiedades </a:t>
            </a:r>
            <a:r>
              <a:rPr lang="es-ES" sz="3000" b="1" dirty="0">
                <a:solidFill>
                  <a:schemeClr val="bg1"/>
                </a:solidFill>
                <a:ea typeface="Calibri" panose="020F0502020204030204" pitchFamily="34" charset="0"/>
                <a:cs typeface="Calibri" panose="020F0502020204030204" pitchFamily="34" charset="0"/>
              </a:rPr>
              <a:t>y para Aumentar el</a:t>
            </a:r>
            <a:r>
              <a:rPr lang="es-ES" sz="3000" b="1" dirty="0">
                <a:solidFill>
                  <a:schemeClr val="bg1"/>
                </a:solidFill>
                <a:effectLst/>
                <a:ea typeface="Calibri" panose="020F0502020204030204" pitchFamily="34" charset="0"/>
                <a:cs typeface="Calibri" panose="020F0502020204030204" pitchFamily="34" charset="0"/>
              </a:rPr>
              <a:t> impuesto a las ventas aprobado por los votantes de Dodge City</a:t>
            </a:r>
            <a:endParaRPr lang="en-US" sz="3000" dirty="0">
              <a:solidFill>
                <a:schemeClr val="bg1"/>
              </a:solidFill>
              <a:effectLst/>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3FB6644-E6AF-4686-8AB5-B823DC4E7DB0}"/>
              </a:ext>
            </a:extLst>
          </p:cNvPr>
          <p:cNvSpPr>
            <a:spLocks noGrp="1"/>
          </p:cNvSpPr>
          <p:nvPr>
            <p:ph idx="1"/>
          </p:nvPr>
        </p:nvSpPr>
        <p:spPr>
          <a:xfrm>
            <a:off x="1367624" y="2490436"/>
            <a:ext cx="9708995" cy="3567173"/>
          </a:xfrm>
        </p:spPr>
        <p:txBody>
          <a:bodyPr anchor="ctr">
            <a:noAutofit/>
          </a:bodyPr>
          <a:lstStyle/>
          <a:p>
            <a:pPr>
              <a:lnSpc>
                <a:spcPct val="107000"/>
              </a:lnSpc>
              <a:spcBef>
                <a:spcPts val="0"/>
              </a:spcBef>
              <a:spcAft>
                <a:spcPts val="800"/>
              </a:spcAft>
              <a:tabLst>
                <a:tab pos="457200" algn="l"/>
              </a:tabLst>
            </a:pPr>
            <a:r>
              <a:rPr lang="es-ES" sz="2200" b="1" dirty="0">
                <a:effectLst/>
                <a:ea typeface="Calibri" panose="020F0502020204030204" pitchFamily="34" charset="0"/>
                <a:cs typeface="Times New Roman" panose="02020603050405020304" pitchFamily="18" charset="0"/>
              </a:rPr>
              <a:t>El impuesto a las ventas se implementará el </a:t>
            </a:r>
            <a:r>
              <a:rPr lang="es-ES" sz="2200" b="1" u="sng" dirty="0">
                <a:effectLst/>
                <a:ea typeface="Calibri" panose="020F0502020204030204" pitchFamily="34" charset="0"/>
                <a:cs typeface="Times New Roman" panose="02020603050405020304" pitchFamily="18" charset="0"/>
              </a:rPr>
              <a:t>1 de abril de 2023</a:t>
            </a:r>
            <a:r>
              <a:rPr lang="es-ES" sz="2200" b="1" dirty="0">
                <a:effectLst/>
                <a:ea typeface="Calibri" panose="020F0502020204030204" pitchFamily="34" charset="0"/>
                <a:cs typeface="Times New Roman" panose="02020603050405020304" pitchFamily="18" charset="0"/>
              </a:rPr>
              <a:t>.</a:t>
            </a:r>
            <a:endParaRPr lang="en-US" sz="22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s-ES" sz="2200" b="1" dirty="0">
                <a:effectLst/>
                <a:ea typeface="Calibri" panose="020F0502020204030204" pitchFamily="34" charset="0"/>
                <a:cs typeface="Times New Roman" panose="02020603050405020304" pitchFamily="18" charset="0"/>
              </a:rPr>
              <a:t>El 8 de noviembre de 2022, los votantes de Dodge City aprobaron el impuesto a las ventas.</a:t>
            </a:r>
            <a:endParaRPr lang="en-US" sz="22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s-ES" sz="2200" b="1" dirty="0">
                <a:effectLst/>
                <a:ea typeface="Calibri" panose="020F0502020204030204" pitchFamily="34" charset="0"/>
                <a:cs typeface="Times New Roman" panose="02020603050405020304" pitchFamily="18" charset="0"/>
              </a:rPr>
              <a:t>Parte del impuesto a las ventas de la ciudad cambiará en un incremento del 0.5%</a:t>
            </a:r>
            <a:endParaRPr lang="en-US" sz="22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s-ES" sz="2200" b="1" dirty="0">
                <a:effectLst/>
                <a:ea typeface="Calibri" panose="020F0502020204030204" pitchFamily="34" charset="0"/>
                <a:cs typeface="Times New Roman" panose="02020603050405020304" pitchFamily="18" charset="0"/>
              </a:rPr>
              <a:t>Este impuesto especial será dedicado para reducir el impuesto de las propiedades, pagar los costos de la reparación y reconstrucción de las calles y líneas de agua y drenaje dentro las calles.</a:t>
            </a:r>
            <a:endParaRPr lang="en-US"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68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B768BE5-14ED-404E-A649-E0B1E7997DF9}"/>
              </a:ext>
            </a:extLst>
          </p:cNvPr>
          <p:cNvSpPr>
            <a:spLocks noGrp="1"/>
          </p:cNvSpPr>
          <p:nvPr>
            <p:ph type="title"/>
          </p:nvPr>
        </p:nvSpPr>
        <p:spPr>
          <a:xfrm>
            <a:off x="1098468" y="885651"/>
            <a:ext cx="3229803" cy="4624603"/>
          </a:xfrm>
        </p:spPr>
        <p:txBody>
          <a:bodyPr>
            <a:normAutofit/>
          </a:bodyPr>
          <a:lstStyle/>
          <a:p>
            <a:r>
              <a:rPr lang="en-US" dirty="0" err="1">
                <a:solidFill>
                  <a:schemeClr val="bg1"/>
                </a:solidFill>
              </a:rPr>
              <a:t>Pregunta</a:t>
            </a:r>
            <a:r>
              <a:rPr lang="en-US" dirty="0">
                <a:solidFill>
                  <a:schemeClr val="bg1"/>
                </a:solidFill>
              </a:rPr>
              <a:t> </a:t>
            </a:r>
            <a:r>
              <a:rPr lang="en-US" dirty="0" err="1">
                <a:solidFill>
                  <a:schemeClr val="bg1"/>
                </a:solidFill>
              </a:rPr>
              <a:t>en</a:t>
            </a:r>
            <a:r>
              <a:rPr lang="en-US" dirty="0">
                <a:solidFill>
                  <a:schemeClr val="bg1"/>
                </a:solidFill>
              </a:rPr>
              <a:t> la </a:t>
            </a:r>
            <a:r>
              <a:rPr lang="en-US" dirty="0" err="1">
                <a:solidFill>
                  <a:schemeClr val="bg1"/>
                </a:solidFill>
              </a:rPr>
              <a:t>Boleta</a:t>
            </a:r>
            <a:endParaRPr lang="en-US" dirty="0">
              <a:solidFill>
                <a:schemeClr val="bg1"/>
              </a:solidFill>
            </a:endParaRPr>
          </a:p>
        </p:txBody>
      </p:sp>
      <p:sp>
        <p:nvSpPr>
          <p:cNvPr id="3" name="Content Placeholder 2">
            <a:extLst>
              <a:ext uri="{FF2B5EF4-FFF2-40B4-BE49-F238E27FC236}">
                <a16:creationId xmlns:a16="http://schemas.microsoft.com/office/drawing/2014/main" id="{58224389-67B2-4283-9587-AE6D50BD52C8}"/>
              </a:ext>
            </a:extLst>
          </p:cNvPr>
          <p:cNvSpPr>
            <a:spLocks noGrp="1"/>
          </p:cNvSpPr>
          <p:nvPr>
            <p:ph idx="1"/>
          </p:nvPr>
        </p:nvSpPr>
        <p:spPr>
          <a:xfrm>
            <a:off x="4978708" y="885651"/>
            <a:ext cx="6525220" cy="4616849"/>
          </a:xfrm>
        </p:spPr>
        <p:txBody>
          <a:bodyPr anchor="ctr">
            <a:normAutofit lnSpcReduction="10000"/>
          </a:bodyPr>
          <a:lstStyle/>
          <a:p>
            <a:pPr marL="0" marR="0" indent="0">
              <a:lnSpc>
                <a:spcPct val="115000"/>
              </a:lnSpc>
              <a:spcBef>
                <a:spcPts val="0"/>
              </a:spcBef>
              <a:spcAft>
                <a:spcPts val="0"/>
              </a:spcAft>
              <a:buNone/>
            </a:pPr>
            <a:r>
              <a:rPr lang="es-ES_tradnl" sz="1800" dirty="0">
                <a:effectLst/>
                <a:latin typeface="Sagona Book" panose="02010004040101010103" pitchFamily="2" charset="0"/>
                <a:ea typeface="Calibri" panose="020F0502020204030204" pitchFamily="34" charset="0"/>
                <a:cs typeface="Times New Roman" panose="02020603050405020304" pitchFamily="18" charset="0"/>
              </a:rPr>
              <a:t>¿Debería adoptarse lo siguiente?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457200" indent="0">
              <a:spcBef>
                <a:spcPts val="0"/>
              </a:spcBef>
              <a:spcAft>
                <a:spcPts val="0"/>
              </a:spcAft>
              <a:buNone/>
            </a:pPr>
            <a:endParaRPr lang="en-US" sz="2200" dirty="0">
              <a:effectLst/>
              <a:latin typeface="Times New Roman" panose="02020603050405020304" pitchFamily="18" charset="0"/>
              <a:ea typeface="Times New Roman" panose="02020603050405020304" pitchFamily="18" charset="0"/>
            </a:endParaRPr>
          </a:p>
          <a:p>
            <a:pPr marR="457200" indent="0">
              <a:lnSpc>
                <a:spcPct val="115000"/>
              </a:lnSpc>
              <a:spcBef>
                <a:spcPts val="0"/>
              </a:spcBef>
              <a:spcAft>
                <a:spcPts val="0"/>
              </a:spcAft>
              <a:buNone/>
            </a:pPr>
            <a:r>
              <a:rPr lang="es-ES_tradnl" sz="1800" dirty="0">
                <a:effectLst/>
                <a:ea typeface="Calibri" panose="020F0502020204030204" pitchFamily="34" charset="0"/>
                <a:cs typeface="Times New Roman" panose="02020603050405020304" pitchFamily="18" charset="0"/>
              </a:rPr>
              <a:t>¿Debería la Ciudad de Dodge City, Kansas, tener la autorización para imponer un impuesto de la mitad de un por ciento (0.5%) sobre las ventas de los comerciantes de toda la ciudad, cuyos ingresos se utilizarán con el fin de reducir el impuesto de las </a:t>
            </a:r>
            <a:r>
              <a:rPr lang="es-ES_tradnl" sz="1800" b="1" dirty="0">
                <a:effectLst/>
                <a:ea typeface="Calibri" panose="020F0502020204030204" pitchFamily="34" charset="0"/>
                <a:cs typeface="Times New Roman" panose="02020603050405020304" pitchFamily="18" charset="0"/>
              </a:rPr>
              <a:t>propiedades </a:t>
            </a:r>
            <a:r>
              <a:rPr lang="es-ES_tradnl" sz="1800" dirty="0">
                <a:effectLst/>
                <a:ea typeface="Calibri" panose="020F0502020204030204" pitchFamily="34" charset="0"/>
                <a:cs typeface="Times New Roman" panose="02020603050405020304" pitchFamily="18" charset="0"/>
              </a:rPr>
              <a:t>y </a:t>
            </a:r>
            <a:r>
              <a:rPr lang="es-MX" sz="1800" dirty="0">
                <a:effectLst/>
                <a:ea typeface="Calibri" panose="020F0502020204030204" pitchFamily="34" charset="0"/>
                <a:cs typeface="Times New Roman" panose="02020603050405020304" pitchFamily="18" charset="0"/>
              </a:rPr>
              <a:t>pagar los costos de la reparación y reconstrucción de las calles al igual que las utilidades asociadas con las calles de la Ciudad de Dodge City</a:t>
            </a:r>
            <a:r>
              <a:rPr lang="es-ES_tradnl" sz="1800" dirty="0">
                <a:effectLst/>
                <a:ea typeface="Calibri" panose="020F0502020204030204" pitchFamily="34" charset="0"/>
                <a:cs typeface="Times New Roman" panose="02020603050405020304" pitchFamily="18" charset="0"/>
              </a:rPr>
              <a:t>; con la colección del impuesto sobre las ventas comenzando el 1 de abril,  2023, o tan pronto como lo permita la ley; todo ello de conformidad con las disposiciones de la K.S.A. 12-187 y siguientes, en su forma enmendada?</a:t>
            </a: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08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C8941-B565-4439-BBDD-5B2DFAF45E1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SÍ o NO</a:t>
            </a:r>
          </a:p>
        </p:txBody>
      </p:sp>
      <p:sp>
        <p:nvSpPr>
          <p:cNvPr id="3" name="Content Placeholder 2">
            <a:extLst>
              <a:ext uri="{FF2B5EF4-FFF2-40B4-BE49-F238E27FC236}">
                <a16:creationId xmlns:a16="http://schemas.microsoft.com/office/drawing/2014/main" id="{663BFBB2-0A81-42BD-A4AB-715C9CA0B02A}"/>
              </a:ext>
            </a:extLst>
          </p:cNvPr>
          <p:cNvSpPr>
            <a:spLocks noGrp="1"/>
          </p:cNvSpPr>
          <p:nvPr>
            <p:ph idx="1"/>
          </p:nvPr>
        </p:nvSpPr>
        <p:spPr>
          <a:xfrm>
            <a:off x="1371599" y="1891970"/>
            <a:ext cx="9724031" cy="4867050"/>
          </a:xfrm>
        </p:spPr>
        <p:txBody>
          <a:bodyPr anchor="ctr">
            <a:normAutofit fontScale="92500"/>
          </a:bodyPr>
          <a:lstStyle/>
          <a:p>
            <a:pPr marL="0" indent="0">
              <a:buNone/>
            </a:pPr>
            <a:r>
              <a:rPr lang="es-ES" sz="2400" dirty="0"/>
              <a:t>Los votantes tendrán la oportunidad de votar sobre este impuesto especial a las ventas a una tasa aumentada de medio centavo (0.50%) en las elecciones generales del </a:t>
            </a:r>
            <a:r>
              <a:rPr lang="es-ES" sz="2400" b="1" dirty="0"/>
              <a:t>8 de noviembre</a:t>
            </a:r>
            <a:r>
              <a:rPr lang="es-ES" sz="2400" dirty="0"/>
              <a:t>. 
</a:t>
            </a:r>
            <a:endParaRPr lang="en-US" sz="3600" dirty="0"/>
          </a:p>
          <a:p>
            <a:pPr marL="0" indent="0">
              <a:buNone/>
            </a:pPr>
            <a:r>
              <a:rPr lang="es-ES" sz="3600" dirty="0"/>
              <a:t>Un voto SÍ es para reducir el impuesto sobre la propiedad y para proporcionar fondos para la </a:t>
            </a:r>
            <a:r>
              <a:rPr lang="es-MX" sz="2400" dirty="0"/>
              <a:t>reparación y reconstrucción de las calles al igual que las utilidades asociadas con las calles de la Ciudad de Dodge City</a:t>
            </a:r>
            <a:endParaRPr lang="en-US" sz="2400" dirty="0"/>
          </a:p>
          <a:p>
            <a:pPr marL="0" indent="0">
              <a:buNone/>
            </a:pPr>
            <a:r>
              <a:rPr lang="es-ES" sz="3600" dirty="0"/>
              <a:t>.
</a:t>
            </a:r>
            <a:endParaRPr lang="en-US" sz="3600" dirty="0"/>
          </a:p>
          <a:p>
            <a:pPr marL="0" indent="0">
              <a:buNone/>
            </a:pPr>
            <a:r>
              <a:rPr lang="es-ES" sz="3600" dirty="0"/>
              <a:t>Un voto NO es para el statu quo.</a:t>
            </a:r>
          </a:p>
          <a:p>
            <a:pPr marL="0" indent="0">
              <a:buNone/>
            </a:pPr>
            <a:endParaRPr lang="en-US" sz="3600" dirty="0"/>
          </a:p>
        </p:txBody>
      </p:sp>
    </p:spTree>
    <p:extLst>
      <p:ext uri="{BB962C8B-B14F-4D97-AF65-F5344CB8AC3E}">
        <p14:creationId xmlns:p14="http://schemas.microsoft.com/office/powerpoint/2010/main" val="112715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77063CE1-EAAA-4A61-B600-BFA48A0860CC}"/>
              </a:ext>
            </a:extLst>
          </p:cNvPr>
          <p:cNvPicPr>
            <a:picLocks noGrp="1" noChangeAspect="1"/>
          </p:cNvPicPr>
          <p:nvPr>
            <p:ph idx="1"/>
          </p:nvPr>
        </p:nvPicPr>
        <p:blipFill>
          <a:blip r:embed="rId3"/>
          <a:stretch>
            <a:fillRect/>
          </a:stretch>
        </p:blipFill>
        <p:spPr>
          <a:xfrm>
            <a:off x="295404" y="1681344"/>
            <a:ext cx="5948350" cy="42976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chemeClr val="bg2">
              <a:lumMod val="40000"/>
              <a:lumOff val="60000"/>
            </a:schemeClr>
          </a:solidFill>
        </p:spPr>
      </p:pic>
      <p:sp>
        <p:nvSpPr>
          <p:cNvPr id="2" name="TextBox 1">
            <a:extLst>
              <a:ext uri="{FF2B5EF4-FFF2-40B4-BE49-F238E27FC236}">
                <a16:creationId xmlns:a16="http://schemas.microsoft.com/office/drawing/2014/main" id="{B9052ECE-3766-4233-BC34-3E8085A32792}"/>
              </a:ext>
            </a:extLst>
          </p:cNvPr>
          <p:cNvSpPr txBox="1"/>
          <p:nvPr/>
        </p:nvSpPr>
        <p:spPr>
          <a:xfrm>
            <a:off x="6243754" y="1700148"/>
            <a:ext cx="5458838" cy="4192520"/>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s-ES" sz="2400" dirty="0"/>
              <a:t>Desde 1993, la Ciudad ha invertido $20 millones en calles de asfalto y $40 millones en calles de cemento.</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s-ES" sz="2400" dirty="0"/>
              <a:t>Durante ese mismo período de tiempo, el costo de reconstrucción de las calles de asfalto se ha más que cuadruplicado, y la reconstrucción de concreto ha aumentado en 3.75 veces.</a:t>
            </a:r>
            <a:endParaRPr lang="en-US" sz="2400" dirty="0"/>
          </a:p>
        </p:txBody>
      </p:sp>
      <p:sp>
        <p:nvSpPr>
          <p:cNvPr id="3" name="Title 1">
            <a:extLst>
              <a:ext uri="{FF2B5EF4-FFF2-40B4-BE49-F238E27FC236}">
                <a16:creationId xmlns:a16="http://schemas.microsoft.com/office/drawing/2014/main" id="{EE10A558-BBD4-A970-EB07-32F92C96F950}"/>
              </a:ext>
            </a:extLst>
          </p:cNvPr>
          <p:cNvSpPr>
            <a:spLocks noGrp="1"/>
          </p:cNvSpPr>
          <p:nvPr>
            <p:ph type="title"/>
          </p:nvPr>
        </p:nvSpPr>
        <p:spPr>
          <a:xfrm>
            <a:off x="653988" y="343540"/>
            <a:ext cx="10884023" cy="1243584"/>
          </a:xfrm>
        </p:spPr>
        <p:txBody>
          <a:bodyPr anchor="ctr">
            <a:normAutofit/>
          </a:bodyPr>
          <a:lstStyle/>
          <a:p>
            <a:pPr algn="ctr"/>
            <a:r>
              <a:rPr lang="es-ES" sz="3200" dirty="0"/>
              <a:t>Historial de Financiación del Mantenimiento de Calles</a:t>
            </a:r>
            <a:endParaRPr lang="en-US" sz="3200" dirty="0"/>
          </a:p>
        </p:txBody>
      </p:sp>
    </p:spTree>
    <p:extLst>
      <p:ext uri="{BB962C8B-B14F-4D97-AF65-F5344CB8AC3E}">
        <p14:creationId xmlns:p14="http://schemas.microsoft.com/office/powerpoint/2010/main" val="254708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sky, ground, dirt&#10;&#10;Description automatically generated">
            <a:extLst>
              <a:ext uri="{FF2B5EF4-FFF2-40B4-BE49-F238E27FC236}">
                <a16:creationId xmlns:a16="http://schemas.microsoft.com/office/drawing/2014/main" id="{F3CADF1D-2976-862B-B511-7ACEDC7FF6EA}"/>
              </a:ext>
            </a:extLst>
          </p:cNvPr>
          <p:cNvPicPr>
            <a:picLocks noChangeAspect="1"/>
          </p:cNvPicPr>
          <p:nvPr/>
        </p:nvPicPr>
        <p:blipFill rotWithShape="1">
          <a:blip r:embed="rId3">
            <a:extLst>
              <a:ext uri="{28A0092B-C50C-407E-A947-70E740481C1C}">
                <a14:useLocalDpi xmlns:a14="http://schemas.microsoft.com/office/drawing/2010/main" val="0"/>
              </a:ext>
            </a:extLst>
          </a:blip>
          <a:srcRect t="2173" r="-1" b="27454"/>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4" name="Freeform: Shape 4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03F5BE-FD33-408F-ADE8-FEDE8C11D9DF}"/>
              </a:ext>
            </a:extLst>
          </p:cNvPr>
          <p:cNvSpPr>
            <a:spLocks noGrp="1"/>
          </p:cNvSpPr>
          <p:nvPr>
            <p:ph type="title"/>
          </p:nvPr>
        </p:nvSpPr>
        <p:spPr>
          <a:xfrm>
            <a:off x="374904" y="856488"/>
            <a:ext cx="4992624" cy="1243584"/>
          </a:xfrm>
        </p:spPr>
        <p:txBody>
          <a:bodyPr anchor="ctr">
            <a:normAutofit fontScale="90000"/>
          </a:bodyPr>
          <a:lstStyle/>
          <a:p>
            <a:r>
              <a:rPr lang="es-ES" sz="4000" dirty="0"/>
              <a:t>Desafíos de Mantenimiento de Calles</a:t>
            </a:r>
            <a:endParaRPr lang="en-US" sz="3400" dirty="0"/>
          </a:p>
        </p:txBody>
      </p:sp>
      <p:sp>
        <p:nvSpPr>
          <p:cNvPr id="48" name="Rectangle 4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319601-37F1-44AE-B4B2-9C0D285B9939}"/>
              </a:ext>
            </a:extLst>
          </p:cNvPr>
          <p:cNvSpPr>
            <a:spLocks noGrp="1"/>
          </p:cNvSpPr>
          <p:nvPr>
            <p:ph idx="1"/>
          </p:nvPr>
        </p:nvSpPr>
        <p:spPr>
          <a:xfrm>
            <a:off x="374904" y="2522949"/>
            <a:ext cx="5065776" cy="4114652"/>
          </a:xfrm>
        </p:spPr>
        <p:txBody>
          <a:bodyPr anchor="t">
            <a:normAutofit fontScale="92500" lnSpcReduction="20000"/>
          </a:bodyPr>
          <a:lstStyle/>
          <a:p>
            <a:pPr marL="0" indent="0">
              <a:buNone/>
            </a:pPr>
            <a:r>
              <a:rPr lang="es-ES" sz="2000" b="1" dirty="0"/>
              <a:t>Costos para una sola cuadra de la ciudad:</a:t>
            </a:r>
          </a:p>
          <a:p>
            <a:r>
              <a:rPr lang="en-US" sz="2000" b="1" dirty="0"/>
              <a:t>$165,000 (Nueva Calle de </a:t>
            </a:r>
            <a:r>
              <a:rPr lang="en-US" sz="2000" b="1" dirty="0" err="1"/>
              <a:t>Asfalto</a:t>
            </a:r>
            <a:r>
              <a:rPr lang="en-US" sz="2000" b="1" dirty="0"/>
              <a:t>)</a:t>
            </a:r>
          </a:p>
          <a:p>
            <a:r>
              <a:rPr lang="en-US" sz="2000" b="1" dirty="0"/>
              <a:t>$185,000 (Nueva Calle de </a:t>
            </a:r>
            <a:r>
              <a:rPr lang="en-US" sz="2000" b="1" dirty="0" err="1"/>
              <a:t>Cemento</a:t>
            </a:r>
            <a:r>
              <a:rPr lang="en-US" sz="2000" b="1" dirty="0"/>
              <a:t>)</a:t>
            </a:r>
          </a:p>
          <a:p>
            <a:r>
              <a:rPr lang="en-US" sz="2000" b="1" dirty="0"/>
              <a:t>$40,000 (Molino y </a:t>
            </a:r>
            <a:r>
              <a:rPr lang="en-US" sz="2000" b="1" dirty="0" err="1"/>
              <a:t>Superposición</a:t>
            </a:r>
            <a:r>
              <a:rPr lang="en-US" sz="2000" b="1" dirty="0"/>
              <a:t>)</a:t>
            </a:r>
          </a:p>
          <a:p>
            <a:r>
              <a:rPr lang="en-US" sz="2000" b="1" dirty="0"/>
              <a:t>$6,000 (</a:t>
            </a:r>
            <a:r>
              <a:rPr lang="en-US" sz="2000" b="1" dirty="0" err="1"/>
              <a:t>Preservación</a:t>
            </a:r>
            <a:r>
              <a:rPr lang="en-US" sz="2000" b="1" dirty="0"/>
              <a:t> del </a:t>
            </a:r>
            <a:r>
              <a:rPr lang="en-US" sz="2000" b="1" dirty="0" err="1"/>
              <a:t>Pavimento</a:t>
            </a:r>
            <a:r>
              <a:rPr lang="en-US" sz="2000" b="1" dirty="0"/>
              <a:t>)</a:t>
            </a:r>
          </a:p>
          <a:p>
            <a:pPr marL="0" indent="0">
              <a:buNone/>
            </a:pPr>
            <a:endParaRPr lang="en-US" sz="2000" b="1" dirty="0"/>
          </a:p>
          <a:p>
            <a:pPr marL="0" indent="0">
              <a:buNone/>
            </a:pPr>
            <a:r>
              <a:rPr lang="en-US" sz="2000" b="1" dirty="0"/>
              <a:t>La Ciudad </a:t>
            </a:r>
            <a:r>
              <a:rPr lang="en-US" sz="2000" b="1" dirty="0" err="1"/>
              <a:t>actualmente</a:t>
            </a:r>
            <a:r>
              <a:rPr lang="en-US" sz="2000" b="1" dirty="0"/>
              <a:t> </a:t>
            </a:r>
            <a:r>
              <a:rPr lang="en-US" sz="2000" b="1" dirty="0" err="1"/>
              <a:t>tiene</a:t>
            </a:r>
            <a:r>
              <a:rPr lang="en-US" sz="2000" b="1" dirty="0"/>
              <a:t>:</a:t>
            </a:r>
          </a:p>
          <a:p>
            <a:r>
              <a:rPr lang="en-US" sz="2000" b="1" dirty="0"/>
              <a:t>98 </a:t>
            </a:r>
            <a:r>
              <a:rPr lang="en-US" sz="2000" b="1" dirty="0" err="1"/>
              <a:t>millas</a:t>
            </a:r>
            <a:r>
              <a:rPr lang="en-US" sz="2000" b="1" dirty="0"/>
              <a:t> de </a:t>
            </a:r>
            <a:r>
              <a:rPr lang="en-US" sz="2000" b="1" dirty="0" err="1"/>
              <a:t>Asfalto</a:t>
            </a:r>
            <a:r>
              <a:rPr lang="en-US" sz="2000" b="1" dirty="0"/>
              <a:t> 
35 </a:t>
            </a:r>
            <a:r>
              <a:rPr lang="en-US" sz="2000" b="1" dirty="0" err="1"/>
              <a:t>millas</a:t>
            </a:r>
            <a:r>
              <a:rPr lang="en-US" sz="2000" b="1" dirty="0"/>
              <a:t> de </a:t>
            </a:r>
            <a:r>
              <a:rPr lang="en-US" sz="2000" b="1" dirty="0" err="1"/>
              <a:t>Cemento</a:t>
            </a:r>
            <a:r>
              <a:rPr lang="en-US" sz="2000" b="1" dirty="0"/>
              <a:t> </a:t>
            </a:r>
          </a:p>
          <a:p>
            <a:r>
              <a:rPr lang="en-US" sz="2000" b="1" dirty="0"/>
              <a:t>14 </a:t>
            </a:r>
            <a:r>
              <a:rPr lang="en-US" sz="2000" b="1" dirty="0" err="1"/>
              <a:t>millas</a:t>
            </a:r>
            <a:r>
              <a:rPr lang="en-US" sz="2000" b="1" dirty="0"/>
              <a:t> de </a:t>
            </a:r>
            <a:r>
              <a:rPr lang="en-US" sz="2000" b="1" dirty="0" err="1"/>
              <a:t>Ladrillo</a:t>
            </a:r>
            <a:r>
              <a:rPr lang="en-US" sz="2000" b="1" dirty="0"/>
              <a:t>
</a:t>
            </a:r>
            <a:r>
              <a:rPr lang="es-ES" sz="2000" b="1" dirty="0"/>
              <a:t>147 millas totales de Carretera</a:t>
            </a:r>
            <a:endParaRPr lang="en-US" sz="2000" b="1" dirty="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21982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00D3F99-6E91-4EEC-8BA8-C98E6ACEEE66}"/>
              </a:ext>
            </a:extLst>
          </p:cNvPr>
          <p:cNvSpPr>
            <a:spLocks noGrp="1"/>
          </p:cNvSpPr>
          <p:nvPr>
            <p:ph type="title"/>
          </p:nvPr>
        </p:nvSpPr>
        <p:spPr>
          <a:xfrm>
            <a:off x="535020" y="685800"/>
            <a:ext cx="3057476" cy="5105400"/>
          </a:xfrm>
        </p:spPr>
        <p:txBody>
          <a:bodyPr>
            <a:normAutofit/>
          </a:bodyPr>
          <a:lstStyle/>
          <a:p>
            <a:r>
              <a:rPr lang="en-US" sz="3800" dirty="0">
                <a:solidFill>
                  <a:srgbClr val="FEFFFF"/>
                </a:solidFill>
              </a:rPr>
              <a:t>KDOT CCLIP – US50 Molino e </a:t>
            </a:r>
            <a:r>
              <a:rPr lang="en-US" sz="3800" dirty="0" err="1">
                <a:solidFill>
                  <a:srgbClr val="FEFFFF"/>
                </a:solidFill>
              </a:rPr>
              <a:t>Incrustación</a:t>
            </a:r>
            <a:r>
              <a:rPr lang="en-US" sz="3800" dirty="0">
                <a:solidFill>
                  <a:srgbClr val="FEFFFF"/>
                </a:solidFill>
              </a:rPr>
              <a:t> </a:t>
            </a:r>
            <a:r>
              <a:rPr lang="en-US" sz="3800" i="1" dirty="0">
                <a:solidFill>
                  <a:srgbClr val="FEFFFF"/>
                </a:solidFill>
              </a:rPr>
              <a:t>($400,000)</a:t>
            </a:r>
            <a:endParaRPr lang="en-US" sz="3800" dirty="0"/>
          </a:p>
        </p:txBody>
      </p:sp>
      <p:sp>
        <p:nvSpPr>
          <p:cNvPr id="17" name="TextBox 16">
            <a:extLst>
              <a:ext uri="{FF2B5EF4-FFF2-40B4-BE49-F238E27FC236}">
                <a16:creationId xmlns:a16="http://schemas.microsoft.com/office/drawing/2014/main" id="{C3CC8C7F-4C0F-4616-9619-2638F14B91B0}"/>
              </a:ext>
            </a:extLst>
          </p:cNvPr>
          <p:cNvSpPr txBox="1"/>
          <p:nvPr/>
        </p:nvSpPr>
        <p:spPr>
          <a:xfrm>
            <a:off x="4739280" y="1368445"/>
            <a:ext cx="7258756" cy="4286494"/>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700" b="1" dirty="0">
                <a:effectLst/>
                <a:ea typeface="Calibri" panose="020F0502020204030204" pitchFamily="34" charset="0"/>
                <a:cs typeface="Times New Roman" panose="02020603050405020304" pitchFamily="18" charset="0"/>
              </a:rPr>
              <a:t>La Ciudad presentó una solicitud de CCLIP a KDOT para la autopista US50 a través de los límites de la ciudad.</a:t>
            </a:r>
            <a:endParaRPr lang="en-US" sz="2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700" b="1" dirty="0">
                <a:effectLst/>
                <a:ea typeface="Calibri" panose="020F0502020204030204" pitchFamily="34" charset="0"/>
                <a:cs typeface="Times New Roman" panose="02020603050405020304" pitchFamily="18" charset="0"/>
              </a:rPr>
              <a:t>KDOT otorgó fondos para el proyecto </a:t>
            </a:r>
            <a:r>
              <a:rPr lang="es-ES" sz="2700" b="1" dirty="0">
                <a:cs typeface="Times New Roman" panose="02020603050405020304" pitchFamily="18" charset="0"/>
              </a:rPr>
              <a:t>una igualación de </a:t>
            </a:r>
            <a:r>
              <a:rPr lang="es-ES" sz="2700" b="1" dirty="0">
                <a:effectLst/>
                <a:ea typeface="Calibri" panose="020F0502020204030204" pitchFamily="34" charset="0"/>
                <a:cs typeface="Times New Roman" panose="02020603050405020304" pitchFamily="18" charset="0"/>
              </a:rPr>
              <a:t>85/15 (participación máxima de KDOT de $ 400,000).</a:t>
            </a:r>
            <a:endParaRPr lang="en-US" sz="2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700" b="1" dirty="0">
                <a:effectLst/>
                <a:ea typeface="Calibri" panose="020F0502020204030204" pitchFamily="34" charset="0"/>
                <a:cs typeface="Times New Roman" panose="02020603050405020304" pitchFamily="18" charset="0"/>
              </a:rPr>
              <a:t>Este proyecto excluirá proyectos recientes en US50 (Gary Ave. &amp; </a:t>
            </a:r>
            <a:r>
              <a:rPr lang="es-ES" sz="2700" b="1" dirty="0" err="1">
                <a:effectLst/>
                <a:ea typeface="Calibri" panose="020F0502020204030204" pitchFamily="34" charset="0"/>
                <a:cs typeface="Times New Roman" panose="02020603050405020304" pitchFamily="18" charset="0"/>
              </a:rPr>
              <a:t>Fairway</a:t>
            </a:r>
            <a:r>
              <a:rPr lang="es-ES" sz="2700" b="1" dirty="0">
                <a:effectLst/>
                <a:ea typeface="Calibri" panose="020F0502020204030204" pitchFamily="34" charset="0"/>
                <a:cs typeface="Times New Roman" panose="02020603050405020304" pitchFamily="18" charset="0"/>
              </a:rPr>
              <a:t> Dr.).</a:t>
            </a:r>
            <a:endParaRPr lang="en-US" sz="27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CFEBE-E946-4F58-9326-48E41EF0A04A}"/>
              </a:ext>
            </a:extLst>
          </p:cNvPr>
          <p:cNvSpPr>
            <a:spLocks noGrp="1"/>
          </p:cNvSpPr>
          <p:nvPr>
            <p:ph type="title"/>
          </p:nvPr>
        </p:nvSpPr>
        <p:spPr>
          <a:xfrm>
            <a:off x="640080" y="325369"/>
            <a:ext cx="4368602" cy="1956841"/>
          </a:xfrm>
        </p:spPr>
        <p:txBody>
          <a:bodyPr anchor="b">
            <a:normAutofit fontScale="90000"/>
          </a:bodyPr>
          <a:lstStyle/>
          <a:p>
            <a:r>
              <a:rPr lang="es-ES" sz="4200" dirty="0"/>
              <a:t>Fondos Necesarios para Mantener las Calles</a:t>
            </a:r>
            <a:endParaRPr lang="en-US" sz="4200" dirty="0"/>
          </a:p>
        </p:txBody>
      </p:sp>
      <p:sp>
        <p:nvSpPr>
          <p:cNvPr id="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1F0967-46DE-4CEB-A7FE-12C733AD4E70}"/>
              </a:ext>
            </a:extLst>
          </p:cNvPr>
          <p:cNvSpPr>
            <a:spLocks noGrp="1"/>
          </p:cNvSpPr>
          <p:nvPr>
            <p:ph idx="1"/>
          </p:nvPr>
        </p:nvSpPr>
        <p:spPr>
          <a:xfrm>
            <a:off x="640080" y="2872899"/>
            <a:ext cx="4243589" cy="3415344"/>
          </a:xfrm>
        </p:spPr>
        <p:txBody>
          <a:bodyPr>
            <a:normAutofit/>
          </a:bodyPr>
          <a:lstStyle/>
          <a:p>
            <a:r>
              <a:rPr lang="es-ES" sz="2000" dirty="0"/>
              <a:t>Se necesitan $ 2 millones adicionales por año en fondos dedicados para mantener nuestras calles hoy en día. 
Idealmente, necesitamos gastar alrededor de $ 2.5 millones por año en calles residenciales.  </a:t>
            </a:r>
            <a:endParaRPr lang="en-US" sz="2000" dirty="0"/>
          </a:p>
          <a:p>
            <a:pPr lvl="1"/>
            <a:r>
              <a:rPr lang="es-ES" sz="2000" dirty="0"/>
              <a:t>No se tiene en cuenta la modernización de las calles existentes o la expansión de estas. </a:t>
            </a:r>
            <a:endParaRPr lang="en-US" sz="2000" dirty="0"/>
          </a:p>
        </p:txBody>
      </p:sp>
      <p:pic>
        <p:nvPicPr>
          <p:cNvPr id="6" name="Picture 5" descr="A picture containing outdoor, ground, nature, stone&#10;&#10;Description automatically generated">
            <a:extLst>
              <a:ext uri="{FF2B5EF4-FFF2-40B4-BE49-F238E27FC236}">
                <a16:creationId xmlns:a16="http://schemas.microsoft.com/office/drawing/2014/main" id="{A76ED08A-C265-834A-202D-229DB3668878}"/>
              </a:ext>
            </a:extLst>
          </p:cNvPr>
          <p:cNvPicPr>
            <a:picLocks noChangeAspect="1"/>
          </p:cNvPicPr>
          <p:nvPr/>
        </p:nvPicPr>
        <p:blipFill rotWithShape="1">
          <a:blip r:embed="rId3">
            <a:extLst>
              <a:ext uri="{28A0092B-C50C-407E-A947-70E740481C1C}">
                <a14:useLocalDpi xmlns:a14="http://schemas.microsoft.com/office/drawing/2010/main" val="0"/>
              </a:ext>
            </a:extLst>
          </a:blip>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52272099"/>
      </p:ext>
    </p:extLst>
  </p:cSld>
  <p:clrMapOvr>
    <a:masterClrMapping/>
  </p:clrMapOvr>
</p:sld>
</file>

<file path=ppt/theme/theme1.xml><?xml version="1.0" encoding="utf-8"?>
<a:theme xmlns:a="http://schemas.openxmlformats.org/drawingml/2006/main" name="Office Theme">
  <a:themeElements>
    <a:clrScheme name="City of Dodge City">
      <a:dk1>
        <a:srgbClr val="000000"/>
      </a:dk1>
      <a:lt1>
        <a:sysClr val="window" lastClr="FFFFFF"/>
      </a:lt1>
      <a:dk2>
        <a:srgbClr val="B99664"/>
      </a:dk2>
      <a:lt2>
        <a:srgbClr val="595959"/>
      </a:lt2>
      <a:accent1>
        <a:srgbClr val="C9AF89"/>
      </a:accent1>
      <a:accent2>
        <a:srgbClr val="A17D49"/>
      </a:accent2>
      <a:accent3>
        <a:srgbClr val="A5A5A5"/>
      </a:accent3>
      <a:accent4>
        <a:srgbClr val="3F3F3F"/>
      </a:accent4>
      <a:accent5>
        <a:srgbClr val="262626"/>
      </a:accent5>
      <a:accent6>
        <a:srgbClr val="0C0C0C"/>
      </a:accent6>
      <a:hlink>
        <a:srgbClr val="F2F2F2"/>
      </a:hlink>
      <a:folHlink>
        <a:srgbClr val="0C0C0C"/>
      </a:folHlink>
    </a:clrScheme>
    <a:fontScheme name="Custom 1">
      <a:majorFont>
        <a:latin typeface="Brothers OT"/>
        <a:ea typeface=""/>
        <a:cs typeface=""/>
      </a:majorFont>
      <a:minorFont>
        <a:latin typeface="Sagona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FF7F7F-457C-4423-B4C7-C079FE872DD2}" vid="{70C45EF9-A8DB-4953-A9FE-53ABC059D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8633</TotalTime>
  <Words>2221</Words>
  <Application>Microsoft Office PowerPoint</Application>
  <PresentationFormat>Widescreen</PresentationFormat>
  <Paragraphs>211</Paragraphs>
  <Slides>25</Slides>
  <Notes>13</Notes>
  <HiddenSlides>15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Brothers OT</vt:lpstr>
      <vt:lpstr>Calibri</vt:lpstr>
      <vt:lpstr>Sagona Book</vt:lpstr>
      <vt:lpstr>Symbol</vt:lpstr>
      <vt:lpstr>Times New Roman</vt:lpstr>
      <vt:lpstr>Office Theme</vt:lpstr>
      <vt:lpstr>Acrobat Document</vt:lpstr>
      <vt:lpstr>Pavimentando el Futuro de Dodge City  Propuesta para Aumentar el Impuesto a las Ventas en el 2023</vt:lpstr>
      <vt:lpstr>Resumen </vt:lpstr>
      <vt:lpstr>La Propuesta para Reducir el impuesto de las propiedades y para Aumentar el impuesto a las ventas aprobado por los votantes de Dodge City</vt:lpstr>
      <vt:lpstr>Pregunta en la Boleta</vt:lpstr>
      <vt:lpstr>SÍ o NO</vt:lpstr>
      <vt:lpstr>Historial de Financiación del Mantenimiento de Calles</vt:lpstr>
      <vt:lpstr>Desafíos de Mantenimiento de Calles</vt:lpstr>
      <vt:lpstr>KDOT CCLIP – US50 Molino e Incrustación ($400,000)</vt:lpstr>
      <vt:lpstr>Fondos Necesarios para Mantener las Calles</vt:lpstr>
      <vt:lpstr>PowerPoint Presentation</vt:lpstr>
      <vt:lpstr>PowerPoint Presentation</vt:lpstr>
      <vt:lpstr>Resumen del Impuesto de las Propiedades</vt:lpstr>
      <vt:lpstr>Resumen del Impuesto de las Propiedades</vt:lpstr>
      <vt:lpstr>¿Por qué el aumento de impuesto sobre las ventas? </vt:lpstr>
      <vt:lpstr>  </vt:lpstr>
      <vt:lpstr>Tasas de Impuestos Comparables sobre las Ventas en Toda una Ciudad</vt:lpstr>
      <vt:lpstr>Existen Tres Opciones </vt:lpstr>
      <vt:lpstr>Reducción de la Tasa del Impuesto de las Propiedades</vt:lpstr>
      <vt:lpstr>Fechas Importantes</vt:lpstr>
      <vt:lpstr>¡Aprende Más!</vt:lpstr>
      <vt:lpstr>PowerPoint Presentation</vt:lpstr>
      <vt:lpstr>Pavement Management Strategy</vt:lpstr>
      <vt:lpstr>Special Streets Projects Budget</vt:lpstr>
      <vt:lpstr>Where the money is being spent</vt:lpstr>
      <vt:lpstr>State of the City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Dodge City’s Future 2023 Street Sales Tax</dc:title>
  <dc:creator>Nick Hernandez</dc:creator>
  <cp:lastModifiedBy>Roxana Arjon</cp:lastModifiedBy>
  <cp:revision>34</cp:revision>
  <dcterms:created xsi:type="dcterms:W3CDTF">2022-09-07T18:08:39Z</dcterms:created>
  <dcterms:modified xsi:type="dcterms:W3CDTF">2023-01-17T21:32:45Z</dcterms:modified>
</cp:coreProperties>
</file>